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8" r:id="rId3"/>
    <p:sldMasterId id="2147483819" r:id="rId4"/>
    <p:sldMasterId id="2147483838" r:id="rId5"/>
    <p:sldMasterId id="2147483940" r:id="rId6"/>
    <p:sldMasterId id="2147483957" r:id="rId7"/>
  </p:sldMasterIdLst>
  <p:notesMasterIdLst>
    <p:notesMasterId r:id="rId29"/>
  </p:notesMasterIdLst>
  <p:handoutMasterIdLst>
    <p:handoutMasterId r:id="rId30"/>
  </p:handoutMasterIdLst>
  <p:sldIdLst>
    <p:sldId id="318" r:id="rId8"/>
    <p:sldId id="394" r:id="rId9"/>
    <p:sldId id="376" r:id="rId10"/>
    <p:sldId id="418" r:id="rId11"/>
    <p:sldId id="396" r:id="rId12"/>
    <p:sldId id="419" r:id="rId13"/>
    <p:sldId id="420" r:id="rId14"/>
    <p:sldId id="374" r:id="rId15"/>
    <p:sldId id="401" r:id="rId16"/>
    <p:sldId id="402" r:id="rId17"/>
    <p:sldId id="404" r:id="rId18"/>
    <p:sldId id="417" r:id="rId19"/>
    <p:sldId id="403" r:id="rId20"/>
    <p:sldId id="416" r:id="rId21"/>
    <p:sldId id="372" r:id="rId22"/>
    <p:sldId id="413" r:id="rId23"/>
    <p:sldId id="397" r:id="rId24"/>
    <p:sldId id="406" r:id="rId25"/>
    <p:sldId id="407" r:id="rId26"/>
    <p:sldId id="410" r:id="rId27"/>
    <p:sldId id="41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League" initials="JL" lastIdx="6" clrIdx="0"/>
  <p:cmAuthor id="2" name="IRFAN KHAN" initials="IK" lastIdx="1" clrIdx="1">
    <p:extLst>
      <p:ext uri="{19B8F6BF-5375-455C-9EA6-DF929625EA0E}">
        <p15:presenceInfo xmlns:p15="http://schemas.microsoft.com/office/powerpoint/2012/main" userId="S::i.khan@f5.com::ed2a7af1-8c73-4b85-ab01-bbeca2468af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6B8BC"/>
    <a:srgbClr val="DA1F1E"/>
    <a:srgbClr val="323B46"/>
    <a:srgbClr val="ECEDEF"/>
    <a:srgbClr val="E55D5B"/>
    <a:srgbClr val="EE393A"/>
    <a:srgbClr val="EE7674"/>
    <a:srgbClr val="DAD3C9"/>
    <a:srgbClr val="D7D9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01" autoAdjust="0"/>
    <p:restoredTop sz="91543" autoAdjust="0"/>
  </p:normalViewPr>
  <p:slideViewPr>
    <p:cSldViewPr snapToGrid="0" showGuides="1">
      <p:cViewPr varScale="1">
        <p:scale>
          <a:sx n="123" d="100"/>
          <a:sy n="123" d="100"/>
        </p:scale>
        <p:origin x="208" y="320"/>
      </p:cViewPr>
      <p:guideLst/>
    </p:cSldViewPr>
  </p:slideViewPr>
  <p:outlineViewPr>
    <p:cViewPr>
      <p:scale>
        <a:sx n="33" d="100"/>
        <a:sy n="33" d="100"/>
      </p:scale>
      <p:origin x="0" y="-2448"/>
    </p:cViewPr>
  </p:outlineViewPr>
  <p:notesTextViewPr>
    <p:cViewPr>
      <p:scale>
        <a:sx n="65" d="100"/>
        <a:sy n="65" d="100"/>
      </p:scale>
      <p:origin x="0" y="0"/>
    </p:cViewPr>
  </p:notesTextViewPr>
  <p:sorterViewPr>
    <p:cViewPr varScale="1">
      <p:scale>
        <a:sx n="1" d="1"/>
        <a:sy n="1" d="1"/>
      </p:scale>
      <p:origin x="0" y="-9000"/>
    </p:cViewPr>
  </p:sorterViewPr>
  <p:notesViewPr>
    <p:cSldViewPr snapToGrid="0" showGuides="1">
      <p:cViewPr varScale="1">
        <p:scale>
          <a:sx n="81" d="100"/>
          <a:sy n="81" d="100"/>
        </p:scale>
        <p:origin x="2826"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1.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5.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5"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commentAuthors" Target="commentAuthors.xml"/><Relationship Id="rId4" Type="http://schemas.openxmlformats.org/officeDocument/2006/relationships/slideMaster" Target="slideMasters/slideMaster2.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 2017 F5 Networks</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DCCD72-8AE1-4C05-9C5F-14F19EA16EE4}"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28875643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66CB99C2-7E86-4181-A534-A867C620D293}" type="datetimeFigureOut">
              <a:rPr lang="en-US" smtClean="0"/>
              <a:pPr/>
              <a:t>10/29/19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r>
              <a:rPr lang="en-US" dirty="0"/>
              <a:t>© 2017 F5 Networks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8BA17A2C-01D8-4C3B-BAC4-10BA82BB3F55}" type="slidenum">
              <a:rPr lang="en-US" smtClean="0"/>
              <a:pPr/>
              <a:t>‹#›</a:t>
            </a:fld>
            <a:endParaRPr lang="en-US" dirty="0"/>
          </a:p>
        </p:txBody>
      </p:sp>
    </p:spTree>
    <p:extLst>
      <p:ext uri="{BB962C8B-B14F-4D97-AF65-F5344CB8AC3E}">
        <p14:creationId xmlns:p14="http://schemas.microsoft.com/office/powerpoint/2010/main" val="89323012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 2017 F5 Networks</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25294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 2017 F5 Networks</a:t>
            </a:r>
            <a:endParaRPr lang="en-US" dirty="0"/>
          </a:p>
        </p:txBody>
      </p:sp>
      <p:sp>
        <p:nvSpPr>
          <p:cNvPr id="5" name="Slide Number Placeholder 4"/>
          <p:cNvSpPr>
            <a:spLocks noGrp="1"/>
          </p:cNvSpPr>
          <p:nvPr>
            <p:ph type="sldNum" sz="quarter" idx="5"/>
          </p:nvPr>
        </p:nvSpPr>
        <p:spPr/>
        <p:txBody>
          <a:bodyPr/>
          <a:lstStyle/>
          <a:p>
            <a:fld id="{8BA17A2C-01D8-4C3B-BAC4-10BA82BB3F55}" type="slidenum">
              <a:rPr lang="en-US" smtClean="0"/>
              <a:pPr/>
              <a:t>14</a:t>
            </a:fld>
            <a:endParaRPr lang="en-US" dirty="0"/>
          </a:p>
        </p:txBody>
      </p:sp>
    </p:spTree>
    <p:extLst>
      <p:ext uri="{BB962C8B-B14F-4D97-AF65-F5344CB8AC3E}">
        <p14:creationId xmlns:p14="http://schemas.microsoft.com/office/powerpoint/2010/main" val="2914150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It is important to understand the used cases of Ansible and different components within the Automation framework. In order to use Ansible you need Ansible installed on a host machine. Ansible installation is simple and well documented on Ansible website. Ansible can be installed on bunch of Linux subsystems. For this example you have a bunch of webservers which needs to be provisioned. The task is to install apache webservers on all the webservers. The webservers are the target machines. The host machine needs to have SSH access to these target machines. You will need to create a inventory host file which consist the list target system. You will also needs to create a playbook which will have one or multiple tasks. In this case you will have task to install webserver on the target host. </a:t>
            </a:r>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2</a:t>
            </a:fld>
            <a:endParaRPr lang="en-US" dirty="0"/>
          </a:p>
        </p:txBody>
      </p:sp>
    </p:spTree>
    <p:extLst>
      <p:ext uri="{BB962C8B-B14F-4D97-AF65-F5344CB8AC3E}">
        <p14:creationId xmlns:p14="http://schemas.microsoft.com/office/powerpoint/2010/main" val="1181936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Inventory host files can use IP address or FQDNs. It can be a flat simple list or can be organized based on different criteria’s. In this example shown we have organized different sets of inventories for webservers another for DB servers, You can have one play running against webservers another against DB servers. </a:t>
            </a:r>
          </a:p>
        </p:txBody>
      </p:sp>
      <p:sp>
        <p:nvSpPr>
          <p:cNvPr id="4" name="Footer Placeholder 3"/>
          <p:cNvSpPr>
            <a:spLocks noGrp="1"/>
          </p:cNvSpPr>
          <p:nvPr>
            <p:ph type="ftr" sz="quarter" idx="4"/>
          </p:nvPr>
        </p:nvSpPr>
        <p:spPr/>
        <p:txBody>
          <a:bodyPr/>
          <a:lstStyle/>
          <a:p>
            <a:r>
              <a:rPr lang="en-US"/>
              <a:t>© 2017 F5 Networks</a:t>
            </a:r>
            <a:endParaRPr lang="en-US" dirty="0"/>
          </a:p>
        </p:txBody>
      </p:sp>
      <p:sp>
        <p:nvSpPr>
          <p:cNvPr id="5" name="Slide Number Placeholder 4"/>
          <p:cNvSpPr>
            <a:spLocks noGrp="1"/>
          </p:cNvSpPr>
          <p:nvPr>
            <p:ph type="sldNum" sz="quarter" idx="5"/>
          </p:nvPr>
        </p:nvSpPr>
        <p:spPr/>
        <p:txBody>
          <a:bodyPr/>
          <a:lstStyle/>
          <a:p>
            <a:fld id="{8BA17A2C-01D8-4C3B-BAC4-10BA82BB3F55}" type="slidenum">
              <a:rPr lang="en-US" smtClean="0"/>
              <a:pPr/>
              <a:t>3</a:t>
            </a:fld>
            <a:endParaRPr lang="en-US" dirty="0"/>
          </a:p>
        </p:txBody>
      </p:sp>
    </p:spTree>
    <p:extLst>
      <p:ext uri="{BB962C8B-B14F-4D97-AF65-F5344CB8AC3E}">
        <p14:creationId xmlns:p14="http://schemas.microsoft.com/office/powerpoint/2010/main" val="2666185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Ansible website is a great source or documentation, The link to the website is http://docs.ansible.com. Click on Installation tab to learn how to install Ansible. Click on Inventory to learn about how to create inventory host files for your used case. You can Click on Ansible documentation for guide on how to write your first playbook. </a:t>
            </a:r>
          </a:p>
          <a:p>
            <a:r>
              <a:rPr lang="en-US" dirty="0"/>
              <a:t>The most important section is module index. </a:t>
            </a:r>
          </a:p>
        </p:txBody>
      </p:sp>
      <p:sp>
        <p:nvSpPr>
          <p:cNvPr id="4" name="Footer Placeholder 3"/>
          <p:cNvSpPr>
            <a:spLocks noGrp="1"/>
          </p:cNvSpPr>
          <p:nvPr>
            <p:ph type="ftr" sz="quarter" idx="4"/>
          </p:nvPr>
        </p:nvSpPr>
        <p:spPr/>
        <p:txBody>
          <a:bodyPr/>
          <a:lstStyle/>
          <a:p>
            <a:r>
              <a:rPr lang="en-US"/>
              <a:t>© 2017 F5 Networks</a:t>
            </a:r>
            <a:endParaRPr lang="en-US" dirty="0"/>
          </a:p>
        </p:txBody>
      </p:sp>
      <p:sp>
        <p:nvSpPr>
          <p:cNvPr id="5" name="Slide Number Placeholder 4"/>
          <p:cNvSpPr>
            <a:spLocks noGrp="1"/>
          </p:cNvSpPr>
          <p:nvPr>
            <p:ph type="sldNum" sz="quarter" idx="5"/>
          </p:nvPr>
        </p:nvSpPr>
        <p:spPr/>
        <p:txBody>
          <a:bodyPr/>
          <a:lstStyle/>
          <a:p>
            <a:fld id="{8BA17A2C-01D8-4C3B-BAC4-10BA82BB3F55}" type="slidenum">
              <a:rPr lang="en-US" smtClean="0"/>
              <a:pPr/>
              <a:t>4</a:t>
            </a:fld>
            <a:endParaRPr lang="en-US" dirty="0"/>
          </a:p>
        </p:txBody>
      </p:sp>
    </p:spTree>
    <p:extLst>
      <p:ext uri="{BB962C8B-B14F-4D97-AF65-F5344CB8AC3E}">
        <p14:creationId xmlns:p14="http://schemas.microsoft.com/office/powerpoint/2010/main" val="3637330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Ansible playbooks can consist or one more multiple tasks. Each task corresponds to a module. If you want to install a </a:t>
            </a:r>
            <a:r>
              <a:rPr lang="en-US" dirty="0" err="1"/>
              <a:t>linux</a:t>
            </a:r>
            <a:r>
              <a:rPr lang="en-US" dirty="0"/>
              <a:t> application there is corresponding module available. If you want to create a task to create a virtual server on a BIG IP there is a module available for that, To get a list and syntax of all available module you can Click in the Module Index of the Ansible website, There modules are downloaded and installed when you install Ansible on the host machine, These module list gets updated with every new release of Ansible. </a:t>
            </a:r>
          </a:p>
        </p:txBody>
      </p:sp>
      <p:sp>
        <p:nvSpPr>
          <p:cNvPr id="4" name="Footer Placeholder 3"/>
          <p:cNvSpPr>
            <a:spLocks noGrp="1"/>
          </p:cNvSpPr>
          <p:nvPr>
            <p:ph type="ftr" sz="quarter" idx="4"/>
          </p:nvPr>
        </p:nvSpPr>
        <p:spPr/>
        <p:txBody>
          <a:bodyPr/>
          <a:lstStyle/>
          <a:p>
            <a:r>
              <a:rPr lang="en-US"/>
              <a:t>© 2017 F5 Networks</a:t>
            </a:r>
            <a:endParaRPr lang="en-US" dirty="0"/>
          </a:p>
        </p:txBody>
      </p:sp>
      <p:sp>
        <p:nvSpPr>
          <p:cNvPr id="5" name="Slide Number Placeholder 4"/>
          <p:cNvSpPr>
            <a:spLocks noGrp="1"/>
          </p:cNvSpPr>
          <p:nvPr>
            <p:ph type="sldNum" sz="quarter" idx="5"/>
          </p:nvPr>
        </p:nvSpPr>
        <p:spPr/>
        <p:txBody>
          <a:bodyPr/>
          <a:lstStyle/>
          <a:p>
            <a:fld id="{8BA17A2C-01D8-4C3B-BAC4-10BA82BB3F55}" type="slidenum">
              <a:rPr lang="en-US" smtClean="0"/>
              <a:pPr/>
              <a:t>5</a:t>
            </a:fld>
            <a:endParaRPr lang="en-US" dirty="0"/>
          </a:p>
        </p:txBody>
      </p:sp>
    </p:spTree>
    <p:extLst>
      <p:ext uri="{BB962C8B-B14F-4D97-AF65-F5344CB8AC3E}">
        <p14:creationId xmlns:p14="http://schemas.microsoft.com/office/powerpoint/2010/main" val="2978356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F5 has consistently been updating the module list over time. Since F5 VE’s are supported on all major clouds it is important for us to highlight our work in this regard. Virtualization and Automation goes hand it hand. You can configure and provision entire BIG-IP config using Ansible today. </a:t>
            </a:r>
          </a:p>
        </p:txBody>
      </p:sp>
      <p:sp>
        <p:nvSpPr>
          <p:cNvPr id="4" name="Footer Placeholder 3"/>
          <p:cNvSpPr>
            <a:spLocks noGrp="1"/>
          </p:cNvSpPr>
          <p:nvPr>
            <p:ph type="ftr" sz="quarter" idx="4"/>
          </p:nvPr>
        </p:nvSpPr>
        <p:spPr/>
        <p:txBody>
          <a:bodyPr/>
          <a:lstStyle/>
          <a:p>
            <a:r>
              <a:rPr lang="en-US"/>
              <a:t>© 2017 F5 Networks</a:t>
            </a:r>
            <a:endParaRPr lang="en-US" dirty="0"/>
          </a:p>
        </p:txBody>
      </p:sp>
      <p:sp>
        <p:nvSpPr>
          <p:cNvPr id="5" name="Slide Number Placeholder 4"/>
          <p:cNvSpPr>
            <a:spLocks noGrp="1"/>
          </p:cNvSpPr>
          <p:nvPr>
            <p:ph type="sldNum" sz="quarter" idx="5"/>
          </p:nvPr>
        </p:nvSpPr>
        <p:spPr/>
        <p:txBody>
          <a:bodyPr/>
          <a:lstStyle/>
          <a:p>
            <a:fld id="{8BA17A2C-01D8-4C3B-BAC4-10BA82BB3F55}" type="slidenum">
              <a:rPr lang="en-US" smtClean="0"/>
              <a:pPr/>
              <a:t>6</a:t>
            </a:fld>
            <a:endParaRPr lang="en-US" dirty="0"/>
          </a:p>
        </p:txBody>
      </p:sp>
    </p:spTree>
    <p:extLst>
      <p:ext uri="{BB962C8B-B14F-4D97-AF65-F5344CB8AC3E}">
        <p14:creationId xmlns:p14="http://schemas.microsoft.com/office/powerpoint/2010/main" val="4059974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F5 is a network device the F5 BIGIP Ansible playbook is executed on the local Ansible hosts. The local host after execution send an API call to the BIG IP to provision the desired changes. </a:t>
            </a:r>
          </a:p>
        </p:txBody>
      </p:sp>
      <p:sp>
        <p:nvSpPr>
          <p:cNvPr id="4" name="Footer Placeholder 3"/>
          <p:cNvSpPr>
            <a:spLocks noGrp="1"/>
          </p:cNvSpPr>
          <p:nvPr>
            <p:ph type="ftr" sz="quarter" idx="4"/>
          </p:nvPr>
        </p:nvSpPr>
        <p:spPr/>
        <p:txBody>
          <a:bodyPr/>
          <a:lstStyle/>
          <a:p>
            <a:r>
              <a:rPr lang="en-US"/>
              <a:t>© 2017 F5 Networks</a:t>
            </a:r>
            <a:endParaRPr lang="en-US" dirty="0"/>
          </a:p>
        </p:txBody>
      </p:sp>
      <p:sp>
        <p:nvSpPr>
          <p:cNvPr id="5" name="Slide Number Placeholder 4"/>
          <p:cNvSpPr>
            <a:spLocks noGrp="1"/>
          </p:cNvSpPr>
          <p:nvPr>
            <p:ph type="sldNum" sz="quarter" idx="5"/>
          </p:nvPr>
        </p:nvSpPr>
        <p:spPr/>
        <p:txBody>
          <a:bodyPr/>
          <a:lstStyle/>
          <a:p>
            <a:fld id="{8BA17A2C-01D8-4C3B-BAC4-10BA82BB3F55}" type="slidenum">
              <a:rPr lang="en-US" smtClean="0"/>
              <a:pPr/>
              <a:t>7</a:t>
            </a:fld>
            <a:endParaRPr lang="en-US" dirty="0"/>
          </a:p>
        </p:txBody>
      </p:sp>
    </p:spTree>
    <p:extLst>
      <p:ext uri="{BB962C8B-B14F-4D97-AF65-F5344CB8AC3E}">
        <p14:creationId xmlns:p14="http://schemas.microsoft.com/office/powerpoint/2010/main" val="3729366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Playbook can have one or many tasks. When the playbook is run it is executed in the sequential order from Top to Bottom. You can also call or run certain play by using the tag function.  It is a good habit to use tags for each play of your playbooks. It help in troubleshooting,</a:t>
            </a:r>
          </a:p>
        </p:txBody>
      </p:sp>
      <p:sp>
        <p:nvSpPr>
          <p:cNvPr id="4" name="Footer Placeholder 3"/>
          <p:cNvSpPr>
            <a:spLocks noGrp="1"/>
          </p:cNvSpPr>
          <p:nvPr>
            <p:ph type="ftr" sz="quarter" idx="4"/>
          </p:nvPr>
        </p:nvSpPr>
        <p:spPr/>
        <p:txBody>
          <a:bodyPr/>
          <a:lstStyle/>
          <a:p>
            <a:r>
              <a:rPr lang="en-US"/>
              <a:t>© 2017 F5 Networks</a:t>
            </a:r>
            <a:endParaRPr lang="en-US" dirty="0"/>
          </a:p>
        </p:txBody>
      </p:sp>
      <p:sp>
        <p:nvSpPr>
          <p:cNvPr id="5" name="Slide Number Placeholder 4"/>
          <p:cNvSpPr>
            <a:spLocks noGrp="1"/>
          </p:cNvSpPr>
          <p:nvPr>
            <p:ph type="sldNum" sz="quarter" idx="5"/>
          </p:nvPr>
        </p:nvSpPr>
        <p:spPr/>
        <p:txBody>
          <a:bodyPr/>
          <a:lstStyle/>
          <a:p>
            <a:fld id="{8BA17A2C-01D8-4C3B-BAC4-10BA82BB3F55}" type="slidenum">
              <a:rPr lang="en-US" smtClean="0"/>
              <a:pPr/>
              <a:t>8</a:t>
            </a:fld>
            <a:endParaRPr lang="en-US" dirty="0"/>
          </a:p>
        </p:txBody>
      </p:sp>
    </p:spTree>
    <p:extLst>
      <p:ext uri="{BB962C8B-B14F-4D97-AF65-F5344CB8AC3E}">
        <p14:creationId xmlns:p14="http://schemas.microsoft.com/office/powerpoint/2010/main" val="3132571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 2017 F5 Networks</a:t>
            </a:r>
            <a:endParaRPr lang="en-US" dirty="0"/>
          </a:p>
        </p:txBody>
      </p:sp>
      <p:sp>
        <p:nvSpPr>
          <p:cNvPr id="5" name="Slide Number Placeholder 4"/>
          <p:cNvSpPr>
            <a:spLocks noGrp="1"/>
          </p:cNvSpPr>
          <p:nvPr>
            <p:ph type="sldNum" sz="quarter" idx="5"/>
          </p:nvPr>
        </p:nvSpPr>
        <p:spPr/>
        <p:txBody>
          <a:bodyPr/>
          <a:lstStyle/>
          <a:p>
            <a:fld id="{8BA17A2C-01D8-4C3B-BAC4-10BA82BB3F55}" type="slidenum">
              <a:rPr lang="en-US" smtClean="0"/>
              <a:pPr/>
              <a:t>12</a:t>
            </a:fld>
            <a:endParaRPr lang="en-US" dirty="0"/>
          </a:p>
        </p:txBody>
      </p:sp>
    </p:spTree>
    <p:extLst>
      <p:ext uri="{BB962C8B-B14F-4D97-AF65-F5344CB8AC3E}">
        <p14:creationId xmlns:p14="http://schemas.microsoft.com/office/powerpoint/2010/main" val="11299988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bwMode="white">
          <a:xfrm>
            <a:off x="304800" y="1694064"/>
            <a:ext cx="11430000" cy="2142125"/>
          </a:xfrm>
          <a:noFill/>
        </p:spPr>
        <p:txBody>
          <a:bodyPr wrap="square" lIns="155448" tIns="155448" rIns="155448" bIns="155448" rtlCol="0" anchor="b" anchorCtr="0">
            <a:spAutoFit/>
          </a:bodyPr>
          <a:lstStyle>
            <a:lvl1pPr>
              <a:defRPr lang="en-US" sz="6600" b="1" spc="-200" dirty="0">
                <a:gradFill>
                  <a:gsLst>
                    <a:gs pos="0">
                      <a:schemeClr val="tx1"/>
                    </a:gs>
                    <a:gs pos="100000">
                      <a:schemeClr val="tx1"/>
                    </a:gs>
                  </a:gsLst>
                  <a:lin ang="5400000" scaled="1"/>
                </a:gradFill>
                <a:ea typeface="+mn-ea"/>
              </a:defRPr>
            </a:lvl1pPr>
          </a:lstStyle>
          <a:p>
            <a:pPr marL="0" lvl="0"/>
            <a:r>
              <a:rPr lang="en-US" dirty="0"/>
              <a:t>Presentation </a:t>
            </a:r>
            <a:br>
              <a:rPr lang="en-US" dirty="0"/>
            </a:br>
            <a:r>
              <a:rPr lang="en-US" dirty="0"/>
              <a:t>Title Placeholder</a:t>
            </a:r>
          </a:p>
        </p:txBody>
      </p:sp>
      <p:sp>
        <p:nvSpPr>
          <p:cNvPr id="3" name="Subtitle 2"/>
          <p:cNvSpPr>
            <a:spLocks noGrp="1"/>
          </p:cNvSpPr>
          <p:nvPr>
            <p:ph type="subTitle" idx="1" hasCustomPrompt="1"/>
          </p:nvPr>
        </p:nvSpPr>
        <p:spPr bwMode="white">
          <a:xfrm>
            <a:off x="304800" y="4894444"/>
            <a:ext cx="11430000" cy="701731"/>
          </a:xfrm>
          <a:noFill/>
        </p:spPr>
        <p:txBody>
          <a:bodyPr wrap="square" lIns="155448" tIns="155448" rIns="155448" bIns="155448" rtlCol="0">
            <a:spAutoFit/>
          </a:bodyPr>
          <a:lstStyle>
            <a:lvl1pPr marL="0" indent="0">
              <a:buFontTx/>
              <a:buNone/>
              <a:defRPr lang="en-US" sz="2800" b="0" spc="-50" baseline="0" dirty="0">
                <a:gradFill>
                  <a:gsLst>
                    <a:gs pos="100000">
                      <a:schemeClr val="tx1"/>
                    </a:gs>
                    <a:gs pos="0">
                      <a:schemeClr val="tx1"/>
                    </a:gs>
                  </a:gsLst>
                  <a:lin ang="5400000" scaled="1"/>
                </a:gradFill>
              </a:defRPr>
            </a:lvl1pPr>
          </a:lstStyle>
          <a:p>
            <a:pPr marL="0" lvl="0"/>
            <a:r>
              <a:rPr lang="en-US" dirty="0"/>
              <a:t>Speaker Name, Job Title</a:t>
            </a:r>
          </a:p>
        </p:txBody>
      </p:sp>
      <p:cxnSp>
        <p:nvCxnSpPr>
          <p:cNvPr id="8" name="Straight Connector 7"/>
          <p:cNvCxnSpPr/>
          <p:nvPr userDrawn="1"/>
        </p:nvCxnSpPr>
        <p:spPr bwMode="white">
          <a:xfrm>
            <a:off x="457200"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bwMode="white">
          <a:xfrm>
            <a:off x="304800" y="4514367"/>
            <a:ext cx="4114800" cy="590931"/>
          </a:xfrm>
          <a:prstGeom prst="rect">
            <a:avLst/>
          </a:prstGeom>
          <a:noFill/>
        </p:spPr>
        <p:txBody>
          <a:bodyPr wrap="square" lIns="155448" tIns="155448" rIns="155448" bIns="155448" rtlCol="0">
            <a:spAutoFit/>
          </a:bodyPr>
          <a:lstStyle/>
          <a:p>
            <a:r>
              <a:rPr lang="en-US" b="1" spc="-50" dirty="0">
                <a:gradFill>
                  <a:gsLst>
                    <a:gs pos="0">
                      <a:schemeClr val="tx1">
                        <a:alpha val="50000"/>
                      </a:schemeClr>
                    </a:gs>
                    <a:gs pos="100000">
                      <a:schemeClr val="tx1">
                        <a:alpha val="50000"/>
                      </a:schemeClr>
                    </a:gs>
                  </a:gsLst>
                  <a:lin ang="5400000" scaled="1"/>
                </a:gradFill>
                <a:latin typeface="Arial" panose="020B0604020202020204" pitchFamily="34" charset="0"/>
                <a:cs typeface="Arial" panose="020B0604020202020204" pitchFamily="34" charset="0"/>
              </a:rPr>
              <a:t>PRESENTED BY:</a:t>
            </a:r>
          </a:p>
        </p:txBody>
      </p:sp>
      <p:grpSp>
        <p:nvGrpSpPr>
          <p:cNvPr id="9" name="Group 8"/>
          <p:cNvGrpSpPr/>
          <p:nvPr userDrawn="1"/>
        </p:nvGrpSpPr>
        <p:grpSpPr bwMode="gray">
          <a:xfrm>
            <a:off x="10712456" y="288104"/>
            <a:ext cx="1022344" cy="1022346"/>
            <a:chOff x="4864938" y="1600200"/>
            <a:chExt cx="2457445" cy="2457446"/>
          </a:xfrm>
        </p:grpSpPr>
        <p:sp>
          <p:nvSpPr>
            <p:cNvPr id="11" name="Rectangle 10"/>
            <p:cNvSpPr>
              <a:spLocks noChangeArrowheads="1"/>
            </p:cNvSpPr>
            <p:nvPr/>
          </p:nvSpPr>
          <p:spPr bwMode="gray">
            <a:xfrm>
              <a:off x="4864938" y="1600200"/>
              <a:ext cx="2457445" cy="2457446"/>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14" name="Freeform 13"/>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4"/>
          <p:cNvGrpSpPr>
            <a:grpSpLocks noChangeAspect="1"/>
          </p:cNvGrpSpPr>
          <p:nvPr userDrawn="1"/>
        </p:nvGrpSpPr>
        <p:grpSpPr bwMode="white">
          <a:xfrm>
            <a:off x="8248650" y="6078538"/>
            <a:ext cx="3468688" cy="431800"/>
            <a:chOff x="5196" y="3829"/>
            <a:chExt cx="2185" cy="272"/>
          </a:xfrm>
        </p:grpSpPr>
        <p:sp>
          <p:nvSpPr>
            <p:cNvPr id="5" name="AutoShape 3"/>
            <p:cNvSpPr>
              <a:spLocks noChangeAspect="1" noChangeArrowheads="1" noTextEdit="1"/>
            </p:cNvSpPr>
            <p:nvPr userDrawn="1"/>
          </p:nvSpPr>
          <p:spPr bwMode="white">
            <a:xfrm>
              <a:off x="5196" y="3829"/>
              <a:ext cx="218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5"/>
            <p:cNvSpPr>
              <a:spLocks/>
            </p:cNvSpPr>
            <p:nvPr userDrawn="1"/>
          </p:nvSpPr>
          <p:spPr bwMode="white">
            <a:xfrm>
              <a:off x="6358" y="3830"/>
              <a:ext cx="248" cy="268"/>
            </a:xfrm>
            <a:custGeom>
              <a:avLst/>
              <a:gdLst>
                <a:gd name="T0" fmla="*/ 684 w 1362"/>
                <a:gd name="T1" fmla="*/ 923 h 1473"/>
                <a:gd name="T2" fmla="*/ 1059 w 1362"/>
                <a:gd name="T3" fmla="*/ 923 h 1473"/>
                <a:gd name="T4" fmla="*/ 1059 w 1362"/>
                <a:gd name="T5" fmla="*/ 1093 h 1473"/>
                <a:gd name="T6" fmla="*/ 757 w 1362"/>
                <a:gd name="T7" fmla="*/ 1202 h 1473"/>
                <a:gd name="T8" fmla="*/ 311 w 1362"/>
                <a:gd name="T9" fmla="*/ 735 h 1473"/>
                <a:gd name="T10" fmla="*/ 757 w 1362"/>
                <a:gd name="T11" fmla="*/ 269 h 1473"/>
                <a:gd name="T12" fmla="*/ 1093 w 1362"/>
                <a:gd name="T13" fmla="*/ 454 h 1473"/>
                <a:gd name="T14" fmla="*/ 1345 w 1362"/>
                <a:gd name="T15" fmla="*/ 318 h 1473"/>
                <a:gd name="T16" fmla="*/ 757 w 1362"/>
                <a:gd name="T17" fmla="*/ 0 h 1473"/>
                <a:gd name="T18" fmla="*/ 0 w 1362"/>
                <a:gd name="T19" fmla="*/ 735 h 1473"/>
                <a:gd name="T20" fmla="*/ 757 w 1362"/>
                <a:gd name="T21" fmla="*/ 1473 h 1473"/>
                <a:gd name="T22" fmla="*/ 1362 w 1362"/>
                <a:gd name="T23" fmla="*/ 1204 h 1473"/>
                <a:gd name="T24" fmla="*/ 1362 w 1362"/>
                <a:gd name="T25" fmla="*/ 658 h 1473"/>
                <a:gd name="T26" fmla="*/ 684 w 1362"/>
                <a:gd name="T27" fmla="*/ 658 h 1473"/>
                <a:gd name="T28" fmla="*/ 684 w 1362"/>
                <a:gd name="T29" fmla="*/ 923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2" h="1473">
                  <a:moveTo>
                    <a:pt x="684" y="923"/>
                  </a:moveTo>
                  <a:cubicBezTo>
                    <a:pt x="1059" y="923"/>
                    <a:pt x="1059" y="923"/>
                    <a:pt x="1059" y="923"/>
                  </a:cubicBezTo>
                  <a:cubicBezTo>
                    <a:pt x="1059" y="1093"/>
                    <a:pt x="1059" y="1093"/>
                    <a:pt x="1059" y="1093"/>
                  </a:cubicBezTo>
                  <a:cubicBezTo>
                    <a:pt x="1002" y="1146"/>
                    <a:pt x="882" y="1202"/>
                    <a:pt x="757" y="1202"/>
                  </a:cubicBezTo>
                  <a:cubicBezTo>
                    <a:pt x="499" y="1202"/>
                    <a:pt x="311" y="1004"/>
                    <a:pt x="311" y="735"/>
                  </a:cubicBezTo>
                  <a:cubicBezTo>
                    <a:pt x="311" y="467"/>
                    <a:pt x="499" y="269"/>
                    <a:pt x="757" y="269"/>
                  </a:cubicBezTo>
                  <a:cubicBezTo>
                    <a:pt x="908" y="269"/>
                    <a:pt x="1029" y="354"/>
                    <a:pt x="1093" y="454"/>
                  </a:cubicBezTo>
                  <a:cubicBezTo>
                    <a:pt x="1345" y="318"/>
                    <a:pt x="1345" y="318"/>
                    <a:pt x="1345" y="318"/>
                  </a:cubicBezTo>
                  <a:cubicBezTo>
                    <a:pt x="1238" y="149"/>
                    <a:pt x="1053" y="0"/>
                    <a:pt x="757" y="0"/>
                  </a:cubicBezTo>
                  <a:cubicBezTo>
                    <a:pt x="341" y="0"/>
                    <a:pt x="0" y="286"/>
                    <a:pt x="0" y="735"/>
                  </a:cubicBezTo>
                  <a:cubicBezTo>
                    <a:pt x="0" y="1183"/>
                    <a:pt x="341" y="1473"/>
                    <a:pt x="757" y="1473"/>
                  </a:cubicBezTo>
                  <a:cubicBezTo>
                    <a:pt x="1014" y="1473"/>
                    <a:pt x="1217" y="1366"/>
                    <a:pt x="1362" y="1204"/>
                  </a:cubicBezTo>
                  <a:cubicBezTo>
                    <a:pt x="1362" y="658"/>
                    <a:pt x="1362" y="658"/>
                    <a:pt x="1362" y="658"/>
                  </a:cubicBezTo>
                  <a:cubicBezTo>
                    <a:pt x="684" y="658"/>
                    <a:pt x="684" y="658"/>
                    <a:pt x="684" y="658"/>
                  </a:cubicBezTo>
                  <a:lnTo>
                    <a:pt x="684" y="9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p:cNvSpPr>
              <a:spLocks/>
            </p:cNvSpPr>
            <p:nvPr userDrawn="1"/>
          </p:nvSpPr>
          <p:spPr bwMode="white">
            <a:xfrm>
              <a:off x="5196" y="3914"/>
              <a:ext cx="132" cy="107"/>
            </a:xfrm>
            <a:custGeom>
              <a:avLst/>
              <a:gdLst>
                <a:gd name="T0" fmla="*/ 92 w 132"/>
                <a:gd name="T1" fmla="*/ 107 h 107"/>
                <a:gd name="T2" fmla="*/ 66 w 132"/>
                <a:gd name="T3" fmla="*/ 15 h 107"/>
                <a:gd name="T4" fmla="*/ 41 w 132"/>
                <a:gd name="T5" fmla="*/ 107 h 107"/>
                <a:gd name="T6" fmla="*/ 30 w 132"/>
                <a:gd name="T7" fmla="*/ 107 h 107"/>
                <a:gd name="T8" fmla="*/ 0 w 132"/>
                <a:gd name="T9" fmla="*/ 0 h 107"/>
                <a:gd name="T10" fmla="*/ 10 w 132"/>
                <a:gd name="T11" fmla="*/ 0 h 107"/>
                <a:gd name="T12" fmla="*/ 36 w 132"/>
                <a:gd name="T13" fmla="*/ 94 h 107"/>
                <a:gd name="T14" fmla="*/ 62 w 132"/>
                <a:gd name="T15" fmla="*/ 0 h 107"/>
                <a:gd name="T16" fmla="*/ 70 w 132"/>
                <a:gd name="T17" fmla="*/ 0 h 107"/>
                <a:gd name="T18" fmla="*/ 96 w 132"/>
                <a:gd name="T19" fmla="*/ 94 h 107"/>
                <a:gd name="T20" fmla="*/ 122 w 132"/>
                <a:gd name="T21" fmla="*/ 0 h 107"/>
                <a:gd name="T22" fmla="*/ 132 w 132"/>
                <a:gd name="T23" fmla="*/ 0 h 107"/>
                <a:gd name="T24" fmla="*/ 102 w 132"/>
                <a:gd name="T25" fmla="*/ 107 h 107"/>
                <a:gd name="T26" fmla="*/ 92 w 132"/>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07">
                  <a:moveTo>
                    <a:pt x="92" y="107"/>
                  </a:moveTo>
                  <a:lnTo>
                    <a:pt x="66" y="15"/>
                  </a:lnTo>
                  <a:lnTo>
                    <a:pt x="41" y="107"/>
                  </a:lnTo>
                  <a:lnTo>
                    <a:pt x="30" y="107"/>
                  </a:lnTo>
                  <a:lnTo>
                    <a:pt x="0" y="0"/>
                  </a:lnTo>
                  <a:lnTo>
                    <a:pt x="10" y="0"/>
                  </a:lnTo>
                  <a:lnTo>
                    <a:pt x="36" y="94"/>
                  </a:lnTo>
                  <a:lnTo>
                    <a:pt x="62" y="0"/>
                  </a:lnTo>
                  <a:lnTo>
                    <a:pt x="70" y="0"/>
                  </a:lnTo>
                  <a:lnTo>
                    <a:pt x="96" y="94"/>
                  </a:lnTo>
                  <a:lnTo>
                    <a:pt x="122" y="0"/>
                  </a:lnTo>
                  <a:lnTo>
                    <a:pt x="132" y="0"/>
                  </a:lnTo>
                  <a:lnTo>
                    <a:pt x="102" y="107"/>
                  </a:lnTo>
                  <a:lnTo>
                    <a:pt x="92"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7"/>
            <p:cNvSpPr>
              <a:spLocks/>
            </p:cNvSpPr>
            <p:nvPr userDrawn="1"/>
          </p:nvSpPr>
          <p:spPr bwMode="white">
            <a:xfrm>
              <a:off x="5345"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8"/>
            <p:cNvSpPr>
              <a:spLocks/>
            </p:cNvSpPr>
            <p:nvPr userDrawn="1"/>
          </p:nvSpPr>
          <p:spPr bwMode="white">
            <a:xfrm>
              <a:off x="5476" y="3914"/>
              <a:ext cx="100" cy="107"/>
            </a:xfrm>
            <a:custGeom>
              <a:avLst/>
              <a:gdLst>
                <a:gd name="T0" fmla="*/ 90 w 100"/>
                <a:gd name="T1" fmla="*/ 107 h 107"/>
                <a:gd name="T2" fmla="*/ 90 w 100"/>
                <a:gd name="T3" fmla="*/ 13 h 107"/>
                <a:gd name="T4" fmla="*/ 52 w 100"/>
                <a:gd name="T5" fmla="*/ 107 h 107"/>
                <a:gd name="T6" fmla="*/ 48 w 100"/>
                <a:gd name="T7" fmla="*/ 107 h 107"/>
                <a:gd name="T8" fmla="*/ 9 w 100"/>
                <a:gd name="T9" fmla="*/ 13 h 107"/>
                <a:gd name="T10" fmla="*/ 9 w 100"/>
                <a:gd name="T11" fmla="*/ 107 h 107"/>
                <a:gd name="T12" fmla="*/ 0 w 100"/>
                <a:gd name="T13" fmla="*/ 107 h 107"/>
                <a:gd name="T14" fmla="*/ 0 w 100"/>
                <a:gd name="T15" fmla="*/ 0 h 107"/>
                <a:gd name="T16" fmla="*/ 14 w 100"/>
                <a:gd name="T17" fmla="*/ 0 h 107"/>
                <a:gd name="T18" fmla="*/ 50 w 100"/>
                <a:gd name="T19" fmla="*/ 88 h 107"/>
                <a:gd name="T20" fmla="*/ 86 w 100"/>
                <a:gd name="T21" fmla="*/ 0 h 107"/>
                <a:gd name="T22" fmla="*/ 100 w 100"/>
                <a:gd name="T23" fmla="*/ 0 h 107"/>
                <a:gd name="T24" fmla="*/ 100 w 100"/>
                <a:gd name="T25" fmla="*/ 107 h 107"/>
                <a:gd name="T26" fmla="*/ 90 w 100"/>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7">
                  <a:moveTo>
                    <a:pt x="90" y="107"/>
                  </a:moveTo>
                  <a:lnTo>
                    <a:pt x="90" y="13"/>
                  </a:lnTo>
                  <a:lnTo>
                    <a:pt x="52" y="107"/>
                  </a:lnTo>
                  <a:lnTo>
                    <a:pt x="48" y="107"/>
                  </a:lnTo>
                  <a:lnTo>
                    <a:pt x="9" y="13"/>
                  </a:lnTo>
                  <a:lnTo>
                    <a:pt x="9" y="107"/>
                  </a:lnTo>
                  <a:lnTo>
                    <a:pt x="0" y="107"/>
                  </a:lnTo>
                  <a:lnTo>
                    <a:pt x="0" y="0"/>
                  </a:lnTo>
                  <a:lnTo>
                    <a:pt x="14" y="0"/>
                  </a:lnTo>
                  <a:lnTo>
                    <a:pt x="50" y="88"/>
                  </a:lnTo>
                  <a:lnTo>
                    <a:pt x="86" y="0"/>
                  </a:lnTo>
                  <a:lnTo>
                    <a:pt x="100" y="0"/>
                  </a:lnTo>
                  <a:lnTo>
                    <a:pt x="100" y="107"/>
                  </a:lnTo>
                  <a:lnTo>
                    <a:pt x="9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9"/>
            <p:cNvSpPr>
              <a:spLocks noEditPoints="1"/>
            </p:cNvSpPr>
            <p:nvPr userDrawn="1"/>
          </p:nvSpPr>
          <p:spPr bwMode="white">
            <a:xfrm>
              <a:off x="5591" y="3914"/>
              <a:ext cx="99" cy="107"/>
            </a:xfrm>
            <a:custGeom>
              <a:avLst/>
              <a:gdLst>
                <a:gd name="T0" fmla="*/ 88 w 99"/>
                <a:gd name="T1" fmla="*/ 107 h 107"/>
                <a:gd name="T2" fmla="*/ 78 w 99"/>
                <a:gd name="T3" fmla="*/ 81 h 107"/>
                <a:gd name="T4" fmla="*/ 21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49 w 99"/>
                <a:gd name="T19" fmla="*/ 10 h 107"/>
                <a:gd name="T20" fmla="*/ 24 w 99"/>
                <a:gd name="T21" fmla="*/ 72 h 107"/>
                <a:gd name="T22" fmla="*/ 75 w 99"/>
                <a:gd name="T23" fmla="*/ 72 h 107"/>
                <a:gd name="T24" fmla="*/ 49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1" y="81"/>
                  </a:lnTo>
                  <a:lnTo>
                    <a:pt x="11" y="107"/>
                  </a:lnTo>
                  <a:lnTo>
                    <a:pt x="0" y="107"/>
                  </a:lnTo>
                  <a:lnTo>
                    <a:pt x="44" y="0"/>
                  </a:lnTo>
                  <a:lnTo>
                    <a:pt x="55" y="0"/>
                  </a:lnTo>
                  <a:lnTo>
                    <a:pt x="99" y="107"/>
                  </a:lnTo>
                  <a:lnTo>
                    <a:pt x="88" y="107"/>
                  </a:lnTo>
                  <a:close/>
                  <a:moveTo>
                    <a:pt x="49" y="10"/>
                  </a:moveTo>
                  <a:lnTo>
                    <a:pt x="24" y="72"/>
                  </a:lnTo>
                  <a:lnTo>
                    <a:pt x="75" y="72"/>
                  </a:lnTo>
                  <a:lnTo>
                    <a:pt x="4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0"/>
            <p:cNvSpPr>
              <a:spLocks/>
            </p:cNvSpPr>
            <p:nvPr userDrawn="1"/>
          </p:nvSpPr>
          <p:spPr bwMode="white">
            <a:xfrm>
              <a:off x="5705" y="3914"/>
              <a:ext cx="77" cy="107"/>
            </a:xfrm>
            <a:custGeom>
              <a:avLst/>
              <a:gdLst>
                <a:gd name="T0" fmla="*/ 65 w 77"/>
                <a:gd name="T1" fmla="*/ 107 h 107"/>
                <a:gd name="T2" fmla="*/ 21 w 77"/>
                <a:gd name="T3" fmla="*/ 57 h 107"/>
                <a:gd name="T4" fmla="*/ 10 w 77"/>
                <a:gd name="T5" fmla="*/ 70 h 107"/>
                <a:gd name="T6" fmla="*/ 10 w 77"/>
                <a:gd name="T7" fmla="*/ 107 h 107"/>
                <a:gd name="T8" fmla="*/ 0 w 77"/>
                <a:gd name="T9" fmla="*/ 107 h 107"/>
                <a:gd name="T10" fmla="*/ 0 w 77"/>
                <a:gd name="T11" fmla="*/ 0 h 107"/>
                <a:gd name="T12" fmla="*/ 10 w 77"/>
                <a:gd name="T13" fmla="*/ 0 h 107"/>
                <a:gd name="T14" fmla="*/ 10 w 77"/>
                <a:gd name="T15" fmla="*/ 58 h 107"/>
                <a:gd name="T16" fmla="*/ 61 w 77"/>
                <a:gd name="T17" fmla="*/ 0 h 107"/>
                <a:gd name="T18" fmla="*/ 73 w 77"/>
                <a:gd name="T19" fmla="*/ 0 h 107"/>
                <a:gd name="T20" fmla="*/ 27 w 77"/>
                <a:gd name="T21" fmla="*/ 51 h 107"/>
                <a:gd name="T22" fmla="*/ 77 w 77"/>
                <a:gd name="T23" fmla="*/ 107 h 107"/>
                <a:gd name="T24" fmla="*/ 65 w 7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07">
                  <a:moveTo>
                    <a:pt x="65" y="107"/>
                  </a:moveTo>
                  <a:lnTo>
                    <a:pt x="21" y="57"/>
                  </a:lnTo>
                  <a:lnTo>
                    <a:pt x="10" y="70"/>
                  </a:lnTo>
                  <a:lnTo>
                    <a:pt x="10" y="107"/>
                  </a:lnTo>
                  <a:lnTo>
                    <a:pt x="0" y="107"/>
                  </a:lnTo>
                  <a:lnTo>
                    <a:pt x="0" y="0"/>
                  </a:lnTo>
                  <a:lnTo>
                    <a:pt x="10" y="0"/>
                  </a:lnTo>
                  <a:lnTo>
                    <a:pt x="10" y="58"/>
                  </a:lnTo>
                  <a:lnTo>
                    <a:pt x="61" y="0"/>
                  </a:lnTo>
                  <a:lnTo>
                    <a:pt x="73" y="0"/>
                  </a:lnTo>
                  <a:lnTo>
                    <a:pt x="27" y="51"/>
                  </a:lnTo>
                  <a:lnTo>
                    <a:pt x="77" y="107"/>
                  </a:lnTo>
                  <a:lnTo>
                    <a:pt x="65"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white">
            <a:xfrm>
              <a:off x="5799"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noEditPoints="1"/>
            </p:cNvSpPr>
            <p:nvPr userDrawn="1"/>
          </p:nvSpPr>
          <p:spPr bwMode="white">
            <a:xfrm>
              <a:off x="5919" y="3914"/>
              <a:ext cx="99" cy="107"/>
            </a:xfrm>
            <a:custGeom>
              <a:avLst/>
              <a:gdLst>
                <a:gd name="T0" fmla="*/ 88 w 99"/>
                <a:gd name="T1" fmla="*/ 107 h 107"/>
                <a:gd name="T2" fmla="*/ 78 w 99"/>
                <a:gd name="T3" fmla="*/ 81 h 107"/>
                <a:gd name="T4" fmla="*/ 22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50 w 99"/>
                <a:gd name="T19" fmla="*/ 10 h 107"/>
                <a:gd name="T20" fmla="*/ 25 w 99"/>
                <a:gd name="T21" fmla="*/ 72 h 107"/>
                <a:gd name="T22" fmla="*/ 75 w 99"/>
                <a:gd name="T23" fmla="*/ 72 h 107"/>
                <a:gd name="T24" fmla="*/ 50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2" y="81"/>
                  </a:lnTo>
                  <a:lnTo>
                    <a:pt x="11" y="107"/>
                  </a:lnTo>
                  <a:lnTo>
                    <a:pt x="0" y="107"/>
                  </a:lnTo>
                  <a:lnTo>
                    <a:pt x="44" y="0"/>
                  </a:lnTo>
                  <a:lnTo>
                    <a:pt x="55" y="0"/>
                  </a:lnTo>
                  <a:lnTo>
                    <a:pt x="99" y="107"/>
                  </a:lnTo>
                  <a:lnTo>
                    <a:pt x="88" y="107"/>
                  </a:lnTo>
                  <a:close/>
                  <a:moveTo>
                    <a:pt x="50" y="10"/>
                  </a:moveTo>
                  <a:lnTo>
                    <a:pt x="25" y="72"/>
                  </a:lnTo>
                  <a:lnTo>
                    <a:pt x="75" y="72"/>
                  </a:lnTo>
                  <a:lnTo>
                    <a:pt x="5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noEditPoints="1"/>
            </p:cNvSpPr>
            <p:nvPr userDrawn="1"/>
          </p:nvSpPr>
          <p:spPr bwMode="white">
            <a:xfrm>
              <a:off x="6034"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3 w 395"/>
                <a:gd name="T17" fmla="*/ 171 h 585"/>
                <a:gd name="T18" fmla="*/ 214 w 395"/>
                <a:gd name="T19" fmla="*/ 46 h 585"/>
                <a:gd name="T20" fmla="*/ 50 w 395"/>
                <a:gd name="T21" fmla="*/ 46 h 585"/>
                <a:gd name="T22" fmla="*/ 50 w 395"/>
                <a:gd name="T23" fmla="*/ 297 h 585"/>
                <a:gd name="T24" fmla="*/ 214 w 395"/>
                <a:gd name="T25" fmla="*/ 297 h 585"/>
                <a:gd name="T26" fmla="*/ 343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3" y="171"/>
                  </a:moveTo>
                  <a:cubicBezTo>
                    <a:pt x="343" y="98"/>
                    <a:pt x="291" y="46"/>
                    <a:pt x="214" y="46"/>
                  </a:cubicBezTo>
                  <a:cubicBezTo>
                    <a:pt x="50" y="46"/>
                    <a:pt x="50" y="46"/>
                    <a:pt x="50" y="46"/>
                  </a:cubicBezTo>
                  <a:cubicBezTo>
                    <a:pt x="50" y="297"/>
                    <a:pt x="50" y="297"/>
                    <a:pt x="50" y="297"/>
                  </a:cubicBezTo>
                  <a:cubicBezTo>
                    <a:pt x="214" y="297"/>
                    <a:pt x="214" y="297"/>
                    <a:pt x="214" y="297"/>
                  </a:cubicBezTo>
                  <a:cubicBezTo>
                    <a:pt x="291" y="297"/>
                    <a:pt x="343" y="245"/>
                    <a:pt x="343" y="1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noEditPoints="1"/>
            </p:cNvSpPr>
            <p:nvPr userDrawn="1"/>
          </p:nvSpPr>
          <p:spPr bwMode="white">
            <a:xfrm>
              <a:off x="6125"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2 w 395"/>
                <a:gd name="T17" fmla="*/ 171 h 585"/>
                <a:gd name="T18" fmla="*/ 213 w 395"/>
                <a:gd name="T19" fmla="*/ 46 h 585"/>
                <a:gd name="T20" fmla="*/ 50 w 395"/>
                <a:gd name="T21" fmla="*/ 46 h 585"/>
                <a:gd name="T22" fmla="*/ 50 w 395"/>
                <a:gd name="T23" fmla="*/ 297 h 585"/>
                <a:gd name="T24" fmla="*/ 213 w 395"/>
                <a:gd name="T25" fmla="*/ 297 h 585"/>
                <a:gd name="T26" fmla="*/ 342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2" y="171"/>
                  </a:moveTo>
                  <a:cubicBezTo>
                    <a:pt x="342" y="98"/>
                    <a:pt x="291" y="46"/>
                    <a:pt x="213" y="46"/>
                  </a:cubicBezTo>
                  <a:cubicBezTo>
                    <a:pt x="50" y="46"/>
                    <a:pt x="50" y="46"/>
                    <a:pt x="50" y="46"/>
                  </a:cubicBezTo>
                  <a:cubicBezTo>
                    <a:pt x="50" y="297"/>
                    <a:pt x="50" y="297"/>
                    <a:pt x="50" y="297"/>
                  </a:cubicBezTo>
                  <a:cubicBezTo>
                    <a:pt x="213" y="297"/>
                    <a:pt x="213" y="297"/>
                    <a:pt x="213" y="297"/>
                  </a:cubicBezTo>
                  <a:cubicBezTo>
                    <a:pt x="291" y="297"/>
                    <a:pt x="342" y="245"/>
                    <a:pt x="342" y="1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white">
            <a:xfrm>
              <a:off x="6210" y="3912"/>
              <a:ext cx="77" cy="111"/>
            </a:xfrm>
            <a:custGeom>
              <a:avLst/>
              <a:gdLst>
                <a:gd name="T0" fmla="*/ 0 w 421"/>
                <a:gd name="T1" fmla="*/ 512 h 604"/>
                <a:gd name="T2" fmla="*/ 32 w 421"/>
                <a:gd name="T3" fmla="*/ 474 h 604"/>
                <a:gd name="T4" fmla="*/ 214 w 421"/>
                <a:gd name="T5" fmla="*/ 559 h 604"/>
                <a:gd name="T6" fmla="*/ 369 w 421"/>
                <a:gd name="T7" fmla="*/ 442 h 604"/>
                <a:gd name="T8" fmla="*/ 18 w 421"/>
                <a:gd name="T9" fmla="*/ 156 h 604"/>
                <a:gd name="T10" fmla="*/ 210 w 421"/>
                <a:gd name="T11" fmla="*/ 0 h 604"/>
                <a:gd name="T12" fmla="*/ 408 w 421"/>
                <a:gd name="T13" fmla="*/ 82 h 604"/>
                <a:gd name="T14" fmla="*/ 375 w 421"/>
                <a:gd name="T15" fmla="*/ 119 h 604"/>
                <a:gd name="T16" fmla="*/ 207 w 421"/>
                <a:gd name="T17" fmla="*/ 45 h 604"/>
                <a:gd name="T18" fmla="*/ 71 w 421"/>
                <a:gd name="T19" fmla="*/ 153 h 604"/>
                <a:gd name="T20" fmla="*/ 421 w 421"/>
                <a:gd name="T21" fmla="*/ 439 h 604"/>
                <a:gd name="T22" fmla="*/ 213 w 421"/>
                <a:gd name="T23" fmla="*/ 604 h 604"/>
                <a:gd name="T24" fmla="*/ 0 w 421"/>
                <a:gd name="T25" fmla="*/ 512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604">
                  <a:moveTo>
                    <a:pt x="0" y="512"/>
                  </a:moveTo>
                  <a:cubicBezTo>
                    <a:pt x="32" y="474"/>
                    <a:pt x="32" y="474"/>
                    <a:pt x="32" y="474"/>
                  </a:cubicBezTo>
                  <a:cubicBezTo>
                    <a:pt x="70" y="518"/>
                    <a:pt x="131" y="559"/>
                    <a:pt x="214" y="559"/>
                  </a:cubicBezTo>
                  <a:cubicBezTo>
                    <a:pt x="334" y="559"/>
                    <a:pt x="369" y="492"/>
                    <a:pt x="369" y="442"/>
                  </a:cubicBezTo>
                  <a:cubicBezTo>
                    <a:pt x="369" y="271"/>
                    <a:pt x="18" y="360"/>
                    <a:pt x="18" y="156"/>
                  </a:cubicBezTo>
                  <a:cubicBezTo>
                    <a:pt x="18" y="60"/>
                    <a:pt x="104" y="0"/>
                    <a:pt x="210" y="0"/>
                  </a:cubicBezTo>
                  <a:cubicBezTo>
                    <a:pt x="298" y="0"/>
                    <a:pt x="362" y="30"/>
                    <a:pt x="408" y="82"/>
                  </a:cubicBezTo>
                  <a:cubicBezTo>
                    <a:pt x="375" y="119"/>
                    <a:pt x="375" y="119"/>
                    <a:pt x="375" y="119"/>
                  </a:cubicBezTo>
                  <a:cubicBezTo>
                    <a:pt x="333" y="68"/>
                    <a:pt x="273" y="45"/>
                    <a:pt x="207" y="45"/>
                  </a:cubicBezTo>
                  <a:cubicBezTo>
                    <a:pt x="129" y="45"/>
                    <a:pt x="71" y="90"/>
                    <a:pt x="71" y="153"/>
                  </a:cubicBezTo>
                  <a:cubicBezTo>
                    <a:pt x="71" y="303"/>
                    <a:pt x="421" y="221"/>
                    <a:pt x="421" y="439"/>
                  </a:cubicBezTo>
                  <a:cubicBezTo>
                    <a:pt x="421" y="514"/>
                    <a:pt x="371" y="604"/>
                    <a:pt x="213" y="604"/>
                  </a:cubicBezTo>
                  <a:cubicBezTo>
                    <a:pt x="117" y="604"/>
                    <a:pt x="44" y="566"/>
                    <a:pt x="0" y="5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noEditPoints="1"/>
            </p:cNvSpPr>
            <p:nvPr userDrawn="1"/>
          </p:nvSpPr>
          <p:spPr bwMode="white">
            <a:xfrm>
              <a:off x="6633" y="3828"/>
              <a:ext cx="272" cy="274"/>
            </a:xfrm>
            <a:custGeom>
              <a:avLst/>
              <a:gdLst>
                <a:gd name="T0" fmla="*/ 752 w 1493"/>
                <a:gd name="T1" fmla="*/ 3 h 1497"/>
                <a:gd name="T2" fmla="*/ 4 w 1493"/>
                <a:gd name="T3" fmla="*/ 742 h 1497"/>
                <a:gd name="T4" fmla="*/ 745 w 1493"/>
                <a:gd name="T5" fmla="*/ 1493 h 1497"/>
                <a:gd name="T6" fmla="*/ 1493 w 1493"/>
                <a:gd name="T7" fmla="*/ 750 h 1497"/>
                <a:gd name="T8" fmla="*/ 752 w 1493"/>
                <a:gd name="T9" fmla="*/ 3 h 1497"/>
                <a:gd name="T10" fmla="*/ 1274 w 1493"/>
                <a:gd name="T11" fmla="*/ 812 h 1497"/>
                <a:gd name="T12" fmla="*/ 901 w 1493"/>
                <a:gd name="T13" fmla="*/ 1184 h 1497"/>
                <a:gd name="T14" fmla="*/ 761 w 1493"/>
                <a:gd name="T15" fmla="*/ 1184 h 1497"/>
                <a:gd name="T16" fmla="*/ 732 w 1493"/>
                <a:gd name="T17" fmla="*/ 1155 h 1497"/>
                <a:gd name="T18" fmla="*/ 732 w 1493"/>
                <a:gd name="T19" fmla="*/ 1015 h 1497"/>
                <a:gd name="T20" fmla="*/ 885 w 1493"/>
                <a:gd name="T21" fmla="*/ 861 h 1497"/>
                <a:gd name="T22" fmla="*/ 295 w 1493"/>
                <a:gd name="T23" fmla="*/ 861 h 1497"/>
                <a:gd name="T24" fmla="*/ 195 w 1493"/>
                <a:gd name="T25" fmla="*/ 761 h 1497"/>
                <a:gd name="T26" fmla="*/ 195 w 1493"/>
                <a:gd name="T27" fmla="*/ 722 h 1497"/>
                <a:gd name="T28" fmla="*/ 295 w 1493"/>
                <a:gd name="T29" fmla="*/ 622 h 1497"/>
                <a:gd name="T30" fmla="*/ 885 w 1493"/>
                <a:gd name="T31" fmla="*/ 622 h 1497"/>
                <a:gd name="T32" fmla="*/ 733 w 1493"/>
                <a:gd name="T33" fmla="*/ 470 h 1497"/>
                <a:gd name="T34" fmla="*/ 733 w 1493"/>
                <a:gd name="T35" fmla="*/ 330 h 1497"/>
                <a:gd name="T36" fmla="*/ 763 w 1493"/>
                <a:gd name="T37" fmla="*/ 300 h 1497"/>
                <a:gd name="T38" fmla="*/ 903 w 1493"/>
                <a:gd name="T39" fmla="*/ 300 h 1497"/>
                <a:gd name="T40" fmla="*/ 1274 w 1493"/>
                <a:gd name="T41" fmla="*/ 671 h 1497"/>
                <a:gd name="T42" fmla="*/ 1302 w 1493"/>
                <a:gd name="T43" fmla="*/ 751 h 1497"/>
                <a:gd name="T44" fmla="*/ 1274 w 1493"/>
                <a:gd name="T45" fmla="*/ 812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3" h="1497">
                  <a:moveTo>
                    <a:pt x="752" y="3"/>
                  </a:moveTo>
                  <a:cubicBezTo>
                    <a:pt x="347" y="0"/>
                    <a:pt x="8" y="324"/>
                    <a:pt x="4" y="742"/>
                  </a:cubicBezTo>
                  <a:cubicBezTo>
                    <a:pt x="0" y="1152"/>
                    <a:pt x="328" y="1488"/>
                    <a:pt x="745" y="1493"/>
                  </a:cubicBezTo>
                  <a:cubicBezTo>
                    <a:pt x="1152" y="1497"/>
                    <a:pt x="1488" y="1164"/>
                    <a:pt x="1493" y="750"/>
                  </a:cubicBezTo>
                  <a:cubicBezTo>
                    <a:pt x="1492" y="343"/>
                    <a:pt x="1169" y="6"/>
                    <a:pt x="752" y="3"/>
                  </a:cubicBezTo>
                  <a:close/>
                  <a:moveTo>
                    <a:pt x="1274" y="812"/>
                  </a:moveTo>
                  <a:cubicBezTo>
                    <a:pt x="901" y="1184"/>
                    <a:pt x="901" y="1184"/>
                    <a:pt x="901" y="1184"/>
                  </a:cubicBezTo>
                  <a:cubicBezTo>
                    <a:pt x="863" y="1223"/>
                    <a:pt x="800" y="1223"/>
                    <a:pt x="761" y="1184"/>
                  </a:cubicBezTo>
                  <a:cubicBezTo>
                    <a:pt x="732" y="1155"/>
                    <a:pt x="732" y="1155"/>
                    <a:pt x="732" y="1155"/>
                  </a:cubicBezTo>
                  <a:cubicBezTo>
                    <a:pt x="693" y="1116"/>
                    <a:pt x="693" y="1053"/>
                    <a:pt x="732" y="1015"/>
                  </a:cubicBezTo>
                  <a:cubicBezTo>
                    <a:pt x="885" y="861"/>
                    <a:pt x="885" y="861"/>
                    <a:pt x="885" y="861"/>
                  </a:cubicBezTo>
                  <a:cubicBezTo>
                    <a:pt x="295" y="861"/>
                    <a:pt x="295" y="861"/>
                    <a:pt x="295" y="861"/>
                  </a:cubicBezTo>
                  <a:cubicBezTo>
                    <a:pt x="240" y="861"/>
                    <a:pt x="195" y="816"/>
                    <a:pt x="195" y="761"/>
                  </a:cubicBezTo>
                  <a:cubicBezTo>
                    <a:pt x="195" y="722"/>
                    <a:pt x="195" y="722"/>
                    <a:pt x="195" y="722"/>
                  </a:cubicBezTo>
                  <a:cubicBezTo>
                    <a:pt x="195" y="667"/>
                    <a:pt x="240" y="622"/>
                    <a:pt x="295" y="622"/>
                  </a:cubicBezTo>
                  <a:cubicBezTo>
                    <a:pt x="885" y="622"/>
                    <a:pt x="885" y="622"/>
                    <a:pt x="885" y="622"/>
                  </a:cubicBezTo>
                  <a:cubicBezTo>
                    <a:pt x="733" y="470"/>
                    <a:pt x="733" y="470"/>
                    <a:pt x="733" y="470"/>
                  </a:cubicBezTo>
                  <a:cubicBezTo>
                    <a:pt x="695" y="431"/>
                    <a:pt x="695" y="368"/>
                    <a:pt x="733" y="330"/>
                  </a:cubicBezTo>
                  <a:cubicBezTo>
                    <a:pt x="763" y="300"/>
                    <a:pt x="763" y="300"/>
                    <a:pt x="763" y="300"/>
                  </a:cubicBezTo>
                  <a:cubicBezTo>
                    <a:pt x="802" y="262"/>
                    <a:pt x="864" y="262"/>
                    <a:pt x="903" y="300"/>
                  </a:cubicBezTo>
                  <a:cubicBezTo>
                    <a:pt x="1274" y="671"/>
                    <a:pt x="1274" y="671"/>
                    <a:pt x="1274" y="671"/>
                  </a:cubicBezTo>
                  <a:cubicBezTo>
                    <a:pt x="1296" y="693"/>
                    <a:pt x="1305" y="723"/>
                    <a:pt x="1302" y="751"/>
                  </a:cubicBezTo>
                  <a:cubicBezTo>
                    <a:pt x="1300" y="773"/>
                    <a:pt x="1290" y="795"/>
                    <a:pt x="1274" y="8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white">
            <a:xfrm>
              <a:off x="6963"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noEditPoints="1"/>
            </p:cNvSpPr>
            <p:nvPr userDrawn="1"/>
          </p:nvSpPr>
          <p:spPr bwMode="white">
            <a:xfrm>
              <a:off x="7002" y="3843"/>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4 w 60"/>
                <a:gd name="T13" fmla="*/ 0 h 65"/>
                <a:gd name="T14" fmla="*/ 60 w 60"/>
                <a:gd name="T15" fmla="*/ 65 h 65"/>
                <a:gd name="T16" fmla="*/ 53 w 60"/>
                <a:gd name="T17" fmla="*/ 65 h 65"/>
                <a:gd name="T18" fmla="*/ 30 w 60"/>
                <a:gd name="T19" fmla="*/ 6 h 65"/>
                <a:gd name="T20" fmla="*/ 15 w 60"/>
                <a:gd name="T21" fmla="*/ 44 h 65"/>
                <a:gd name="T22" fmla="*/ 45 w 60"/>
                <a:gd name="T23" fmla="*/ 44 h 65"/>
                <a:gd name="T24" fmla="*/ 30 w 60"/>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4" y="0"/>
                  </a:lnTo>
                  <a:lnTo>
                    <a:pt x="60" y="65"/>
                  </a:lnTo>
                  <a:lnTo>
                    <a:pt x="53" y="65"/>
                  </a:lnTo>
                  <a:close/>
                  <a:moveTo>
                    <a:pt x="30" y="6"/>
                  </a:moveTo>
                  <a:lnTo>
                    <a:pt x="15" y="44"/>
                  </a:lnTo>
                  <a:lnTo>
                    <a:pt x="45" y="44"/>
                  </a:lnTo>
                  <a:lnTo>
                    <a:pt x="3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9"/>
            <p:cNvSpPr>
              <a:spLocks/>
            </p:cNvSpPr>
            <p:nvPr userDrawn="1"/>
          </p:nvSpPr>
          <p:spPr bwMode="white">
            <a:xfrm>
              <a:off x="7066" y="3842"/>
              <a:ext cx="47" cy="67"/>
            </a:xfrm>
            <a:custGeom>
              <a:avLst/>
              <a:gdLst>
                <a:gd name="T0" fmla="*/ 0 w 255"/>
                <a:gd name="T1" fmla="*/ 309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6 w 255"/>
                <a:gd name="T17" fmla="*/ 27 h 366"/>
                <a:gd name="T18" fmla="*/ 43 w 255"/>
                <a:gd name="T19" fmla="*/ 93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3" y="338"/>
                    <a:pt x="223" y="298"/>
                    <a:pt x="223" y="268"/>
                  </a:cubicBezTo>
                  <a:cubicBezTo>
                    <a:pt x="223" y="164"/>
                    <a:pt x="11" y="218"/>
                    <a:pt x="11" y="94"/>
                  </a:cubicBezTo>
                  <a:cubicBezTo>
                    <a:pt x="11" y="36"/>
                    <a:pt x="63" y="0"/>
                    <a:pt x="127" y="0"/>
                  </a:cubicBezTo>
                  <a:cubicBezTo>
                    <a:pt x="180" y="0"/>
                    <a:pt x="219" y="18"/>
                    <a:pt x="247" y="50"/>
                  </a:cubicBezTo>
                  <a:cubicBezTo>
                    <a:pt x="227" y="72"/>
                    <a:pt x="227" y="72"/>
                    <a:pt x="227" y="72"/>
                  </a:cubicBezTo>
                  <a:cubicBezTo>
                    <a:pt x="201" y="41"/>
                    <a:pt x="165" y="27"/>
                    <a:pt x="126" y="27"/>
                  </a:cubicBezTo>
                  <a:cubicBezTo>
                    <a:pt x="78" y="27"/>
                    <a:pt x="43" y="54"/>
                    <a:pt x="43" y="93"/>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0"/>
            <p:cNvSpPr>
              <a:spLocks/>
            </p:cNvSpPr>
            <p:nvPr userDrawn="1"/>
          </p:nvSpPr>
          <p:spPr bwMode="white">
            <a:xfrm>
              <a:off x="7121" y="3843"/>
              <a:ext cx="48" cy="65"/>
            </a:xfrm>
            <a:custGeom>
              <a:avLst/>
              <a:gdLst>
                <a:gd name="T0" fmla="*/ 21 w 48"/>
                <a:gd name="T1" fmla="*/ 65 h 65"/>
                <a:gd name="T2" fmla="*/ 21 w 48"/>
                <a:gd name="T3" fmla="*/ 5 h 65"/>
                <a:gd name="T4" fmla="*/ 0 w 48"/>
                <a:gd name="T5" fmla="*/ 5 h 65"/>
                <a:gd name="T6" fmla="*/ 0 w 48"/>
                <a:gd name="T7" fmla="*/ 0 h 65"/>
                <a:gd name="T8" fmla="*/ 48 w 48"/>
                <a:gd name="T9" fmla="*/ 0 h 65"/>
                <a:gd name="T10" fmla="*/ 48 w 48"/>
                <a:gd name="T11" fmla="*/ 5 h 65"/>
                <a:gd name="T12" fmla="*/ 27 w 48"/>
                <a:gd name="T13" fmla="*/ 5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5"/>
                  </a:lnTo>
                  <a:lnTo>
                    <a:pt x="0" y="5"/>
                  </a:lnTo>
                  <a:lnTo>
                    <a:pt x="0" y="0"/>
                  </a:lnTo>
                  <a:lnTo>
                    <a:pt x="48" y="0"/>
                  </a:lnTo>
                  <a:lnTo>
                    <a:pt x="48" y="5"/>
                  </a:lnTo>
                  <a:lnTo>
                    <a:pt x="27" y="5"/>
                  </a:lnTo>
                  <a:lnTo>
                    <a:pt x="27" y="65"/>
                  </a:lnTo>
                  <a:lnTo>
                    <a:pt x="2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1"/>
            <p:cNvSpPr>
              <a:spLocks/>
            </p:cNvSpPr>
            <p:nvPr userDrawn="1"/>
          </p:nvSpPr>
          <p:spPr bwMode="white">
            <a:xfrm>
              <a:off x="7180"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2"/>
            <p:cNvSpPr>
              <a:spLocks noEditPoints="1"/>
            </p:cNvSpPr>
            <p:nvPr userDrawn="1"/>
          </p:nvSpPr>
          <p:spPr bwMode="white">
            <a:xfrm>
              <a:off x="7235" y="3843"/>
              <a:ext cx="44" cy="65"/>
            </a:xfrm>
            <a:custGeom>
              <a:avLst/>
              <a:gdLst>
                <a:gd name="T0" fmla="*/ 207 w 244"/>
                <a:gd name="T1" fmla="*/ 353 h 353"/>
                <a:gd name="T2" fmla="*/ 108 w 244"/>
                <a:gd name="T3" fmla="*/ 207 h 353"/>
                <a:gd name="T4" fmla="*/ 30 w 244"/>
                <a:gd name="T5" fmla="*/ 207 h 353"/>
                <a:gd name="T6" fmla="*/ 30 w 244"/>
                <a:gd name="T7" fmla="*/ 353 h 353"/>
                <a:gd name="T8" fmla="*/ 0 w 244"/>
                <a:gd name="T9" fmla="*/ 353 h 353"/>
                <a:gd name="T10" fmla="*/ 0 w 244"/>
                <a:gd name="T11" fmla="*/ 0 h 353"/>
                <a:gd name="T12" fmla="*/ 132 w 244"/>
                <a:gd name="T13" fmla="*/ 0 h 353"/>
                <a:gd name="T14" fmla="*/ 239 w 244"/>
                <a:gd name="T15" fmla="*/ 103 h 353"/>
                <a:gd name="T16" fmla="*/ 141 w 244"/>
                <a:gd name="T17" fmla="*/ 205 h 353"/>
                <a:gd name="T18" fmla="*/ 244 w 244"/>
                <a:gd name="T19" fmla="*/ 353 h 353"/>
                <a:gd name="T20" fmla="*/ 207 w 244"/>
                <a:gd name="T21" fmla="*/ 353 h 353"/>
                <a:gd name="T22" fmla="*/ 208 w 244"/>
                <a:gd name="T23" fmla="*/ 103 h 353"/>
                <a:gd name="T24" fmla="*/ 129 w 244"/>
                <a:gd name="T25" fmla="*/ 27 h 353"/>
                <a:gd name="T26" fmla="*/ 30 w 244"/>
                <a:gd name="T27" fmla="*/ 27 h 353"/>
                <a:gd name="T28" fmla="*/ 30 w 244"/>
                <a:gd name="T29" fmla="*/ 179 h 353"/>
                <a:gd name="T30" fmla="*/ 129 w 244"/>
                <a:gd name="T31" fmla="*/ 179 h 353"/>
                <a:gd name="T32" fmla="*/ 208 w 244"/>
                <a:gd name="T33" fmla="*/ 10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3">
                  <a:moveTo>
                    <a:pt x="207" y="353"/>
                  </a:moveTo>
                  <a:cubicBezTo>
                    <a:pt x="108" y="207"/>
                    <a:pt x="108" y="207"/>
                    <a:pt x="108" y="207"/>
                  </a:cubicBezTo>
                  <a:cubicBezTo>
                    <a:pt x="30" y="207"/>
                    <a:pt x="30" y="207"/>
                    <a:pt x="30" y="207"/>
                  </a:cubicBezTo>
                  <a:cubicBezTo>
                    <a:pt x="30" y="353"/>
                    <a:pt x="30" y="353"/>
                    <a:pt x="30" y="353"/>
                  </a:cubicBezTo>
                  <a:cubicBezTo>
                    <a:pt x="0" y="353"/>
                    <a:pt x="0" y="353"/>
                    <a:pt x="0" y="353"/>
                  </a:cubicBezTo>
                  <a:cubicBezTo>
                    <a:pt x="0" y="0"/>
                    <a:pt x="0" y="0"/>
                    <a:pt x="0" y="0"/>
                  </a:cubicBezTo>
                  <a:cubicBezTo>
                    <a:pt x="132" y="0"/>
                    <a:pt x="132" y="0"/>
                    <a:pt x="132" y="0"/>
                  </a:cubicBezTo>
                  <a:cubicBezTo>
                    <a:pt x="193" y="0"/>
                    <a:pt x="239" y="38"/>
                    <a:pt x="239" y="103"/>
                  </a:cubicBezTo>
                  <a:cubicBezTo>
                    <a:pt x="239" y="167"/>
                    <a:pt x="194" y="203"/>
                    <a:pt x="141" y="205"/>
                  </a:cubicBezTo>
                  <a:cubicBezTo>
                    <a:pt x="244" y="353"/>
                    <a:pt x="244" y="353"/>
                    <a:pt x="244" y="353"/>
                  </a:cubicBezTo>
                  <a:lnTo>
                    <a:pt x="207" y="353"/>
                  </a:lnTo>
                  <a:close/>
                  <a:moveTo>
                    <a:pt x="208" y="103"/>
                  </a:moveTo>
                  <a:cubicBezTo>
                    <a:pt x="208" y="58"/>
                    <a:pt x="176" y="27"/>
                    <a:pt x="129" y="27"/>
                  </a:cubicBezTo>
                  <a:cubicBezTo>
                    <a:pt x="30" y="27"/>
                    <a:pt x="30" y="27"/>
                    <a:pt x="30" y="27"/>
                  </a:cubicBezTo>
                  <a:cubicBezTo>
                    <a:pt x="30" y="179"/>
                    <a:pt x="30" y="179"/>
                    <a:pt x="30" y="179"/>
                  </a:cubicBezTo>
                  <a:cubicBezTo>
                    <a:pt x="129" y="179"/>
                    <a:pt x="129" y="179"/>
                    <a:pt x="129" y="179"/>
                  </a:cubicBezTo>
                  <a:cubicBezTo>
                    <a:pt x="176" y="179"/>
                    <a:pt x="208" y="148"/>
                    <a:pt x="208"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Oval 23"/>
            <p:cNvSpPr>
              <a:spLocks noChangeArrowheads="1"/>
            </p:cNvSpPr>
            <p:nvPr userDrawn="1"/>
          </p:nvSpPr>
          <p:spPr bwMode="white">
            <a:xfrm>
              <a:off x="7288" y="3900"/>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4"/>
            <p:cNvSpPr>
              <a:spLocks/>
            </p:cNvSpPr>
            <p:nvPr userDrawn="1"/>
          </p:nvSpPr>
          <p:spPr bwMode="white">
            <a:xfrm>
              <a:off x="6957" y="3932"/>
              <a:ext cx="46" cy="66"/>
            </a:xfrm>
            <a:custGeom>
              <a:avLst/>
              <a:gdLst>
                <a:gd name="T0" fmla="*/ 0 w 255"/>
                <a:gd name="T1" fmla="*/ 309 h 366"/>
                <a:gd name="T2" fmla="*/ 19 w 255"/>
                <a:gd name="T3" fmla="*/ 287 h 366"/>
                <a:gd name="T4" fmla="*/ 130 w 255"/>
                <a:gd name="T5" fmla="*/ 338 h 366"/>
                <a:gd name="T6" fmla="*/ 223 w 255"/>
                <a:gd name="T7" fmla="*/ 267 h 366"/>
                <a:gd name="T8" fmla="*/ 11 w 255"/>
                <a:gd name="T9" fmla="*/ 94 h 366"/>
                <a:gd name="T10" fmla="*/ 127 w 255"/>
                <a:gd name="T11" fmla="*/ 0 h 366"/>
                <a:gd name="T12" fmla="*/ 247 w 255"/>
                <a:gd name="T13" fmla="*/ 49 h 366"/>
                <a:gd name="T14" fmla="*/ 227 w 255"/>
                <a:gd name="T15" fmla="*/ 72 h 366"/>
                <a:gd name="T16" fmla="*/ 125 w 255"/>
                <a:gd name="T17" fmla="*/ 27 h 366"/>
                <a:gd name="T18" fmla="*/ 43 w 255"/>
                <a:gd name="T19" fmla="*/ 92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2" y="338"/>
                    <a:pt x="223" y="298"/>
                    <a:pt x="223" y="267"/>
                  </a:cubicBezTo>
                  <a:cubicBezTo>
                    <a:pt x="223" y="163"/>
                    <a:pt x="11" y="218"/>
                    <a:pt x="11" y="94"/>
                  </a:cubicBezTo>
                  <a:cubicBezTo>
                    <a:pt x="11" y="36"/>
                    <a:pt x="63" y="0"/>
                    <a:pt x="127" y="0"/>
                  </a:cubicBezTo>
                  <a:cubicBezTo>
                    <a:pt x="180" y="0"/>
                    <a:pt x="219" y="18"/>
                    <a:pt x="247" y="49"/>
                  </a:cubicBezTo>
                  <a:cubicBezTo>
                    <a:pt x="227" y="72"/>
                    <a:pt x="227" y="72"/>
                    <a:pt x="227" y="72"/>
                  </a:cubicBezTo>
                  <a:cubicBezTo>
                    <a:pt x="201" y="41"/>
                    <a:pt x="165" y="27"/>
                    <a:pt x="125" y="27"/>
                  </a:cubicBezTo>
                  <a:cubicBezTo>
                    <a:pt x="78" y="27"/>
                    <a:pt x="43" y="54"/>
                    <a:pt x="43" y="92"/>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5"/>
            <p:cNvSpPr>
              <a:spLocks/>
            </p:cNvSpPr>
            <p:nvPr userDrawn="1"/>
          </p:nvSpPr>
          <p:spPr bwMode="white">
            <a:xfrm>
              <a:off x="7016" y="3932"/>
              <a:ext cx="61" cy="65"/>
            </a:xfrm>
            <a:custGeom>
              <a:avLst/>
              <a:gdLst>
                <a:gd name="T0" fmla="*/ 55 w 61"/>
                <a:gd name="T1" fmla="*/ 65 h 65"/>
                <a:gd name="T2" fmla="*/ 55 w 61"/>
                <a:gd name="T3" fmla="*/ 8 h 65"/>
                <a:gd name="T4" fmla="*/ 32 w 61"/>
                <a:gd name="T5" fmla="*/ 65 h 65"/>
                <a:gd name="T6" fmla="*/ 29 w 61"/>
                <a:gd name="T7" fmla="*/ 65 h 65"/>
                <a:gd name="T8" fmla="*/ 6 w 61"/>
                <a:gd name="T9" fmla="*/ 8 h 65"/>
                <a:gd name="T10" fmla="*/ 6 w 61"/>
                <a:gd name="T11" fmla="*/ 65 h 65"/>
                <a:gd name="T12" fmla="*/ 0 w 61"/>
                <a:gd name="T13" fmla="*/ 65 h 65"/>
                <a:gd name="T14" fmla="*/ 0 w 61"/>
                <a:gd name="T15" fmla="*/ 0 h 65"/>
                <a:gd name="T16" fmla="*/ 9 w 61"/>
                <a:gd name="T17" fmla="*/ 0 h 65"/>
                <a:gd name="T18" fmla="*/ 30 w 61"/>
                <a:gd name="T19" fmla="*/ 54 h 65"/>
                <a:gd name="T20" fmla="*/ 52 w 61"/>
                <a:gd name="T21" fmla="*/ 0 h 65"/>
                <a:gd name="T22" fmla="*/ 61 w 61"/>
                <a:gd name="T23" fmla="*/ 0 h 65"/>
                <a:gd name="T24" fmla="*/ 61 w 61"/>
                <a:gd name="T25" fmla="*/ 65 h 65"/>
                <a:gd name="T26" fmla="*/ 55 w 61"/>
                <a:gd name="T2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5">
                  <a:moveTo>
                    <a:pt x="55" y="65"/>
                  </a:moveTo>
                  <a:lnTo>
                    <a:pt x="55" y="8"/>
                  </a:lnTo>
                  <a:lnTo>
                    <a:pt x="32" y="65"/>
                  </a:lnTo>
                  <a:lnTo>
                    <a:pt x="29" y="65"/>
                  </a:lnTo>
                  <a:lnTo>
                    <a:pt x="6" y="8"/>
                  </a:lnTo>
                  <a:lnTo>
                    <a:pt x="6" y="65"/>
                  </a:lnTo>
                  <a:lnTo>
                    <a:pt x="0" y="65"/>
                  </a:lnTo>
                  <a:lnTo>
                    <a:pt x="0" y="0"/>
                  </a:lnTo>
                  <a:lnTo>
                    <a:pt x="9" y="0"/>
                  </a:lnTo>
                  <a:lnTo>
                    <a:pt x="30" y="54"/>
                  </a:lnTo>
                  <a:lnTo>
                    <a:pt x="52" y="0"/>
                  </a:lnTo>
                  <a:lnTo>
                    <a:pt x="61" y="0"/>
                  </a:lnTo>
                  <a:lnTo>
                    <a:pt x="61" y="65"/>
                  </a:lnTo>
                  <a:lnTo>
                    <a:pt x="55"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6"/>
            <p:cNvSpPr>
              <a:spLocks noEditPoints="1"/>
            </p:cNvSpPr>
            <p:nvPr userDrawn="1"/>
          </p:nvSpPr>
          <p:spPr bwMode="white">
            <a:xfrm>
              <a:off x="7086" y="3932"/>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3 w 60"/>
                <a:gd name="T13" fmla="*/ 0 h 65"/>
                <a:gd name="T14" fmla="*/ 60 w 60"/>
                <a:gd name="T15" fmla="*/ 65 h 65"/>
                <a:gd name="T16" fmla="*/ 53 w 60"/>
                <a:gd name="T17" fmla="*/ 65 h 65"/>
                <a:gd name="T18" fmla="*/ 30 w 60"/>
                <a:gd name="T19" fmla="*/ 7 h 65"/>
                <a:gd name="T20" fmla="*/ 15 w 60"/>
                <a:gd name="T21" fmla="*/ 44 h 65"/>
                <a:gd name="T22" fmla="*/ 45 w 60"/>
                <a:gd name="T23" fmla="*/ 44 h 65"/>
                <a:gd name="T24" fmla="*/ 30 w 60"/>
                <a:gd name="T25" fmla="*/ 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3" y="0"/>
                  </a:lnTo>
                  <a:lnTo>
                    <a:pt x="60" y="65"/>
                  </a:lnTo>
                  <a:lnTo>
                    <a:pt x="53" y="65"/>
                  </a:lnTo>
                  <a:close/>
                  <a:moveTo>
                    <a:pt x="30" y="7"/>
                  </a:moveTo>
                  <a:lnTo>
                    <a:pt x="15" y="44"/>
                  </a:lnTo>
                  <a:lnTo>
                    <a:pt x="45" y="44"/>
                  </a:lnTo>
                  <a:lnTo>
                    <a:pt x="3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7"/>
            <p:cNvSpPr>
              <a:spLocks noEditPoints="1"/>
            </p:cNvSpPr>
            <p:nvPr userDrawn="1"/>
          </p:nvSpPr>
          <p:spPr bwMode="white">
            <a:xfrm>
              <a:off x="7155" y="3932"/>
              <a:ext cx="45" cy="65"/>
            </a:xfrm>
            <a:custGeom>
              <a:avLst/>
              <a:gdLst>
                <a:gd name="T0" fmla="*/ 207 w 244"/>
                <a:gd name="T1" fmla="*/ 354 h 354"/>
                <a:gd name="T2" fmla="*/ 108 w 244"/>
                <a:gd name="T3" fmla="*/ 208 h 354"/>
                <a:gd name="T4" fmla="*/ 30 w 244"/>
                <a:gd name="T5" fmla="*/ 208 h 354"/>
                <a:gd name="T6" fmla="*/ 30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7 w 244"/>
                <a:gd name="T21" fmla="*/ 354 h 354"/>
                <a:gd name="T22" fmla="*/ 208 w 244"/>
                <a:gd name="T23" fmla="*/ 104 h 354"/>
                <a:gd name="T24" fmla="*/ 129 w 244"/>
                <a:gd name="T25" fmla="*/ 28 h 354"/>
                <a:gd name="T26" fmla="*/ 30 w 244"/>
                <a:gd name="T27" fmla="*/ 28 h 354"/>
                <a:gd name="T28" fmla="*/ 30 w 244"/>
                <a:gd name="T29" fmla="*/ 180 h 354"/>
                <a:gd name="T30" fmla="*/ 129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7" y="354"/>
                  </a:moveTo>
                  <a:cubicBezTo>
                    <a:pt x="108" y="208"/>
                    <a:pt x="108" y="208"/>
                    <a:pt x="108" y="208"/>
                  </a:cubicBezTo>
                  <a:cubicBezTo>
                    <a:pt x="30" y="208"/>
                    <a:pt x="30" y="208"/>
                    <a:pt x="30" y="208"/>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4" y="204"/>
                    <a:pt x="142" y="206"/>
                  </a:cubicBezTo>
                  <a:cubicBezTo>
                    <a:pt x="244" y="354"/>
                    <a:pt x="244" y="354"/>
                    <a:pt x="244" y="354"/>
                  </a:cubicBezTo>
                  <a:lnTo>
                    <a:pt x="207" y="354"/>
                  </a:lnTo>
                  <a:close/>
                  <a:moveTo>
                    <a:pt x="208" y="104"/>
                  </a:moveTo>
                  <a:cubicBezTo>
                    <a:pt x="208" y="59"/>
                    <a:pt x="176" y="28"/>
                    <a:pt x="129" y="28"/>
                  </a:cubicBezTo>
                  <a:cubicBezTo>
                    <a:pt x="30" y="28"/>
                    <a:pt x="30" y="28"/>
                    <a:pt x="30" y="28"/>
                  </a:cubicBezTo>
                  <a:cubicBezTo>
                    <a:pt x="30" y="180"/>
                    <a:pt x="30" y="180"/>
                    <a:pt x="30" y="180"/>
                  </a:cubicBezTo>
                  <a:cubicBezTo>
                    <a:pt x="129" y="180"/>
                    <a:pt x="129" y="180"/>
                    <a:pt x="129"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8"/>
            <p:cNvSpPr>
              <a:spLocks/>
            </p:cNvSpPr>
            <p:nvPr userDrawn="1"/>
          </p:nvSpPr>
          <p:spPr bwMode="white">
            <a:xfrm>
              <a:off x="7207" y="3932"/>
              <a:ext cx="48" cy="65"/>
            </a:xfrm>
            <a:custGeom>
              <a:avLst/>
              <a:gdLst>
                <a:gd name="T0" fmla="*/ 21 w 48"/>
                <a:gd name="T1" fmla="*/ 65 h 65"/>
                <a:gd name="T2" fmla="*/ 21 w 48"/>
                <a:gd name="T3" fmla="*/ 6 h 65"/>
                <a:gd name="T4" fmla="*/ 0 w 48"/>
                <a:gd name="T5" fmla="*/ 6 h 65"/>
                <a:gd name="T6" fmla="*/ 0 w 48"/>
                <a:gd name="T7" fmla="*/ 0 h 65"/>
                <a:gd name="T8" fmla="*/ 48 w 48"/>
                <a:gd name="T9" fmla="*/ 0 h 65"/>
                <a:gd name="T10" fmla="*/ 48 w 48"/>
                <a:gd name="T11" fmla="*/ 6 h 65"/>
                <a:gd name="T12" fmla="*/ 27 w 48"/>
                <a:gd name="T13" fmla="*/ 6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6"/>
                  </a:lnTo>
                  <a:lnTo>
                    <a:pt x="0" y="6"/>
                  </a:lnTo>
                  <a:lnTo>
                    <a:pt x="0" y="0"/>
                  </a:lnTo>
                  <a:lnTo>
                    <a:pt x="48" y="0"/>
                  </a:lnTo>
                  <a:lnTo>
                    <a:pt x="48" y="6"/>
                  </a:lnTo>
                  <a:lnTo>
                    <a:pt x="27" y="6"/>
                  </a:lnTo>
                  <a:lnTo>
                    <a:pt x="27" y="65"/>
                  </a:lnTo>
                  <a:lnTo>
                    <a:pt x="2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9"/>
            <p:cNvSpPr>
              <a:spLocks/>
            </p:cNvSpPr>
            <p:nvPr userDrawn="1"/>
          </p:nvSpPr>
          <p:spPr bwMode="white">
            <a:xfrm>
              <a:off x="7266" y="3932"/>
              <a:ext cx="41" cy="65"/>
            </a:xfrm>
            <a:custGeom>
              <a:avLst/>
              <a:gdLst>
                <a:gd name="T0" fmla="*/ 0 w 41"/>
                <a:gd name="T1" fmla="*/ 65 h 65"/>
                <a:gd name="T2" fmla="*/ 0 w 41"/>
                <a:gd name="T3" fmla="*/ 0 h 65"/>
                <a:gd name="T4" fmla="*/ 41 w 41"/>
                <a:gd name="T5" fmla="*/ 0 h 65"/>
                <a:gd name="T6" fmla="*/ 41 w 41"/>
                <a:gd name="T7" fmla="*/ 6 h 65"/>
                <a:gd name="T8" fmla="*/ 6 w 41"/>
                <a:gd name="T9" fmla="*/ 6 h 65"/>
                <a:gd name="T10" fmla="*/ 6 w 41"/>
                <a:gd name="T11" fmla="*/ 30 h 65"/>
                <a:gd name="T12" fmla="*/ 40 w 41"/>
                <a:gd name="T13" fmla="*/ 30 h 65"/>
                <a:gd name="T14" fmla="*/ 40 w 41"/>
                <a:gd name="T15" fmla="*/ 35 h 65"/>
                <a:gd name="T16" fmla="*/ 6 w 41"/>
                <a:gd name="T17" fmla="*/ 35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6"/>
                  </a:lnTo>
                  <a:lnTo>
                    <a:pt x="6" y="6"/>
                  </a:lnTo>
                  <a:lnTo>
                    <a:pt x="6" y="30"/>
                  </a:lnTo>
                  <a:lnTo>
                    <a:pt x="40" y="30"/>
                  </a:lnTo>
                  <a:lnTo>
                    <a:pt x="40" y="35"/>
                  </a:lnTo>
                  <a:lnTo>
                    <a:pt x="6" y="35"/>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0"/>
            <p:cNvSpPr>
              <a:spLocks noEditPoints="1"/>
            </p:cNvSpPr>
            <p:nvPr userDrawn="1"/>
          </p:nvSpPr>
          <p:spPr bwMode="white">
            <a:xfrm>
              <a:off x="7321" y="3932"/>
              <a:ext cx="44" cy="65"/>
            </a:xfrm>
            <a:custGeom>
              <a:avLst/>
              <a:gdLst>
                <a:gd name="T0" fmla="*/ 208 w 244"/>
                <a:gd name="T1" fmla="*/ 354 h 354"/>
                <a:gd name="T2" fmla="*/ 109 w 244"/>
                <a:gd name="T3" fmla="*/ 208 h 354"/>
                <a:gd name="T4" fmla="*/ 31 w 244"/>
                <a:gd name="T5" fmla="*/ 208 h 354"/>
                <a:gd name="T6" fmla="*/ 31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8 w 244"/>
                <a:gd name="T21" fmla="*/ 354 h 354"/>
                <a:gd name="T22" fmla="*/ 208 w 244"/>
                <a:gd name="T23" fmla="*/ 104 h 354"/>
                <a:gd name="T24" fmla="*/ 130 w 244"/>
                <a:gd name="T25" fmla="*/ 28 h 354"/>
                <a:gd name="T26" fmla="*/ 31 w 244"/>
                <a:gd name="T27" fmla="*/ 28 h 354"/>
                <a:gd name="T28" fmla="*/ 31 w 244"/>
                <a:gd name="T29" fmla="*/ 180 h 354"/>
                <a:gd name="T30" fmla="*/ 130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9" y="208"/>
                    <a:pt x="109" y="208"/>
                    <a:pt x="109" y="208"/>
                  </a:cubicBezTo>
                  <a:cubicBezTo>
                    <a:pt x="31" y="208"/>
                    <a:pt x="31" y="208"/>
                    <a:pt x="31" y="208"/>
                  </a:cubicBezTo>
                  <a:cubicBezTo>
                    <a:pt x="31" y="354"/>
                    <a:pt x="31" y="354"/>
                    <a:pt x="31"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5" y="204"/>
                    <a:pt x="142" y="206"/>
                  </a:cubicBezTo>
                  <a:cubicBezTo>
                    <a:pt x="244" y="354"/>
                    <a:pt x="244" y="354"/>
                    <a:pt x="244" y="354"/>
                  </a:cubicBezTo>
                  <a:lnTo>
                    <a:pt x="208" y="354"/>
                  </a:lnTo>
                  <a:close/>
                  <a:moveTo>
                    <a:pt x="208" y="104"/>
                  </a:moveTo>
                  <a:cubicBezTo>
                    <a:pt x="208" y="59"/>
                    <a:pt x="176" y="28"/>
                    <a:pt x="130" y="28"/>
                  </a:cubicBezTo>
                  <a:cubicBezTo>
                    <a:pt x="31" y="28"/>
                    <a:pt x="31" y="28"/>
                    <a:pt x="31" y="28"/>
                  </a:cubicBezTo>
                  <a:cubicBezTo>
                    <a:pt x="31" y="180"/>
                    <a:pt x="31" y="180"/>
                    <a:pt x="31" y="180"/>
                  </a:cubicBezTo>
                  <a:cubicBezTo>
                    <a:pt x="130" y="180"/>
                    <a:pt x="130" y="180"/>
                    <a:pt x="130"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Oval 31"/>
            <p:cNvSpPr>
              <a:spLocks noChangeArrowheads="1"/>
            </p:cNvSpPr>
            <p:nvPr userDrawn="1"/>
          </p:nvSpPr>
          <p:spPr bwMode="white">
            <a:xfrm>
              <a:off x="7372" y="3990"/>
              <a:ext cx="9"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2"/>
            <p:cNvSpPr>
              <a:spLocks/>
            </p:cNvSpPr>
            <p:nvPr userDrawn="1"/>
          </p:nvSpPr>
          <p:spPr bwMode="white">
            <a:xfrm>
              <a:off x="6957" y="4021"/>
              <a:ext cx="46" cy="67"/>
            </a:xfrm>
            <a:custGeom>
              <a:avLst/>
              <a:gdLst>
                <a:gd name="T0" fmla="*/ 0 w 255"/>
                <a:gd name="T1" fmla="*/ 310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5 w 255"/>
                <a:gd name="T17" fmla="*/ 28 h 366"/>
                <a:gd name="T18" fmla="*/ 43 w 255"/>
                <a:gd name="T19" fmla="*/ 93 h 366"/>
                <a:gd name="T20" fmla="*/ 255 w 255"/>
                <a:gd name="T21" fmla="*/ 266 h 366"/>
                <a:gd name="T22" fmla="*/ 129 w 255"/>
                <a:gd name="T23" fmla="*/ 366 h 366"/>
                <a:gd name="T24" fmla="*/ 0 w 255"/>
                <a:gd name="T25" fmla="*/ 31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10"/>
                  </a:moveTo>
                  <a:cubicBezTo>
                    <a:pt x="19" y="287"/>
                    <a:pt x="19" y="287"/>
                    <a:pt x="19" y="287"/>
                  </a:cubicBezTo>
                  <a:cubicBezTo>
                    <a:pt x="42" y="313"/>
                    <a:pt x="79" y="338"/>
                    <a:pt x="130" y="338"/>
                  </a:cubicBezTo>
                  <a:cubicBezTo>
                    <a:pt x="202" y="338"/>
                    <a:pt x="223" y="298"/>
                    <a:pt x="223" y="268"/>
                  </a:cubicBezTo>
                  <a:cubicBezTo>
                    <a:pt x="223" y="164"/>
                    <a:pt x="11" y="218"/>
                    <a:pt x="11" y="94"/>
                  </a:cubicBezTo>
                  <a:cubicBezTo>
                    <a:pt x="11" y="37"/>
                    <a:pt x="63" y="0"/>
                    <a:pt x="127" y="0"/>
                  </a:cubicBezTo>
                  <a:cubicBezTo>
                    <a:pt x="180" y="0"/>
                    <a:pt x="219" y="19"/>
                    <a:pt x="247" y="50"/>
                  </a:cubicBezTo>
                  <a:cubicBezTo>
                    <a:pt x="227" y="72"/>
                    <a:pt x="227" y="72"/>
                    <a:pt x="227" y="72"/>
                  </a:cubicBezTo>
                  <a:cubicBezTo>
                    <a:pt x="201" y="41"/>
                    <a:pt x="165" y="28"/>
                    <a:pt x="125" y="28"/>
                  </a:cubicBezTo>
                  <a:cubicBezTo>
                    <a:pt x="78" y="28"/>
                    <a:pt x="43" y="55"/>
                    <a:pt x="43" y="93"/>
                  </a:cubicBezTo>
                  <a:cubicBezTo>
                    <a:pt x="43" y="184"/>
                    <a:pt x="255" y="134"/>
                    <a:pt x="255" y="266"/>
                  </a:cubicBezTo>
                  <a:cubicBezTo>
                    <a:pt x="255" y="311"/>
                    <a:pt x="225" y="366"/>
                    <a:pt x="129" y="366"/>
                  </a:cubicBezTo>
                  <a:cubicBezTo>
                    <a:pt x="71" y="366"/>
                    <a:pt x="27" y="343"/>
                    <a:pt x="0" y="3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33"/>
            <p:cNvSpPr>
              <a:spLocks noEditPoints="1"/>
            </p:cNvSpPr>
            <p:nvPr userDrawn="1"/>
          </p:nvSpPr>
          <p:spPr bwMode="white">
            <a:xfrm>
              <a:off x="7005" y="4022"/>
              <a:ext cx="59" cy="65"/>
            </a:xfrm>
            <a:custGeom>
              <a:avLst/>
              <a:gdLst>
                <a:gd name="T0" fmla="*/ 53 w 59"/>
                <a:gd name="T1" fmla="*/ 65 h 65"/>
                <a:gd name="T2" fmla="*/ 47 w 59"/>
                <a:gd name="T3" fmla="*/ 49 h 65"/>
                <a:gd name="T4" fmla="*/ 13 w 59"/>
                <a:gd name="T5" fmla="*/ 49 h 65"/>
                <a:gd name="T6" fmla="*/ 6 w 59"/>
                <a:gd name="T7" fmla="*/ 65 h 65"/>
                <a:gd name="T8" fmla="*/ 0 w 59"/>
                <a:gd name="T9" fmla="*/ 65 h 65"/>
                <a:gd name="T10" fmla="*/ 26 w 59"/>
                <a:gd name="T11" fmla="*/ 0 h 65"/>
                <a:gd name="T12" fmla="*/ 33 w 59"/>
                <a:gd name="T13" fmla="*/ 0 h 65"/>
                <a:gd name="T14" fmla="*/ 59 w 59"/>
                <a:gd name="T15" fmla="*/ 65 h 65"/>
                <a:gd name="T16" fmla="*/ 53 w 59"/>
                <a:gd name="T17" fmla="*/ 65 h 65"/>
                <a:gd name="T18" fmla="*/ 30 w 59"/>
                <a:gd name="T19" fmla="*/ 6 h 65"/>
                <a:gd name="T20" fmla="*/ 14 w 59"/>
                <a:gd name="T21" fmla="*/ 44 h 65"/>
                <a:gd name="T22" fmla="*/ 45 w 59"/>
                <a:gd name="T23" fmla="*/ 44 h 65"/>
                <a:gd name="T24" fmla="*/ 30 w 59"/>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65">
                  <a:moveTo>
                    <a:pt x="53" y="65"/>
                  </a:moveTo>
                  <a:lnTo>
                    <a:pt x="47" y="49"/>
                  </a:lnTo>
                  <a:lnTo>
                    <a:pt x="13" y="49"/>
                  </a:lnTo>
                  <a:lnTo>
                    <a:pt x="6" y="65"/>
                  </a:lnTo>
                  <a:lnTo>
                    <a:pt x="0" y="65"/>
                  </a:lnTo>
                  <a:lnTo>
                    <a:pt x="26" y="0"/>
                  </a:lnTo>
                  <a:lnTo>
                    <a:pt x="33" y="0"/>
                  </a:lnTo>
                  <a:lnTo>
                    <a:pt x="59" y="65"/>
                  </a:lnTo>
                  <a:lnTo>
                    <a:pt x="53" y="65"/>
                  </a:lnTo>
                  <a:close/>
                  <a:moveTo>
                    <a:pt x="30" y="6"/>
                  </a:moveTo>
                  <a:lnTo>
                    <a:pt x="14" y="44"/>
                  </a:lnTo>
                  <a:lnTo>
                    <a:pt x="45" y="44"/>
                  </a:lnTo>
                  <a:lnTo>
                    <a:pt x="3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4"/>
            <p:cNvSpPr>
              <a:spLocks/>
            </p:cNvSpPr>
            <p:nvPr userDrawn="1"/>
          </p:nvSpPr>
          <p:spPr bwMode="white">
            <a:xfrm>
              <a:off x="7074"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35"/>
            <p:cNvSpPr>
              <a:spLocks/>
            </p:cNvSpPr>
            <p:nvPr userDrawn="1"/>
          </p:nvSpPr>
          <p:spPr bwMode="white">
            <a:xfrm>
              <a:off x="7126"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59 h 65"/>
                <a:gd name="T20" fmla="*/ 41 w 41"/>
                <a:gd name="T21" fmla="*/ 59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59"/>
                  </a:lnTo>
                  <a:lnTo>
                    <a:pt x="41" y="59"/>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36"/>
            <p:cNvSpPr>
              <a:spLocks noEditPoints="1"/>
            </p:cNvSpPr>
            <p:nvPr userDrawn="1"/>
          </p:nvSpPr>
          <p:spPr bwMode="white">
            <a:xfrm>
              <a:off x="7181" y="4022"/>
              <a:ext cx="44" cy="65"/>
            </a:xfrm>
            <a:custGeom>
              <a:avLst/>
              <a:gdLst>
                <a:gd name="T0" fmla="*/ 208 w 244"/>
                <a:gd name="T1" fmla="*/ 354 h 354"/>
                <a:gd name="T2" fmla="*/ 108 w 244"/>
                <a:gd name="T3" fmla="*/ 207 h 354"/>
                <a:gd name="T4" fmla="*/ 30 w 244"/>
                <a:gd name="T5" fmla="*/ 207 h 354"/>
                <a:gd name="T6" fmla="*/ 30 w 244"/>
                <a:gd name="T7" fmla="*/ 354 h 354"/>
                <a:gd name="T8" fmla="*/ 0 w 244"/>
                <a:gd name="T9" fmla="*/ 354 h 354"/>
                <a:gd name="T10" fmla="*/ 0 w 244"/>
                <a:gd name="T11" fmla="*/ 0 h 354"/>
                <a:gd name="T12" fmla="*/ 132 w 244"/>
                <a:gd name="T13" fmla="*/ 0 h 354"/>
                <a:gd name="T14" fmla="*/ 240 w 244"/>
                <a:gd name="T15" fmla="*/ 103 h 354"/>
                <a:gd name="T16" fmla="*/ 142 w 244"/>
                <a:gd name="T17" fmla="*/ 205 h 354"/>
                <a:gd name="T18" fmla="*/ 244 w 244"/>
                <a:gd name="T19" fmla="*/ 354 h 354"/>
                <a:gd name="T20" fmla="*/ 208 w 244"/>
                <a:gd name="T21" fmla="*/ 354 h 354"/>
                <a:gd name="T22" fmla="*/ 208 w 244"/>
                <a:gd name="T23" fmla="*/ 103 h 354"/>
                <a:gd name="T24" fmla="*/ 130 w 244"/>
                <a:gd name="T25" fmla="*/ 27 h 354"/>
                <a:gd name="T26" fmla="*/ 30 w 244"/>
                <a:gd name="T27" fmla="*/ 27 h 354"/>
                <a:gd name="T28" fmla="*/ 30 w 244"/>
                <a:gd name="T29" fmla="*/ 180 h 354"/>
                <a:gd name="T30" fmla="*/ 130 w 244"/>
                <a:gd name="T31" fmla="*/ 180 h 354"/>
                <a:gd name="T32" fmla="*/ 208 w 244"/>
                <a:gd name="T33" fmla="*/ 10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8" y="207"/>
                    <a:pt x="108" y="207"/>
                    <a:pt x="108" y="207"/>
                  </a:cubicBezTo>
                  <a:cubicBezTo>
                    <a:pt x="30" y="207"/>
                    <a:pt x="30" y="207"/>
                    <a:pt x="30" y="207"/>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3"/>
                  </a:cubicBezTo>
                  <a:cubicBezTo>
                    <a:pt x="240" y="167"/>
                    <a:pt x="194" y="203"/>
                    <a:pt x="142" y="205"/>
                  </a:cubicBezTo>
                  <a:cubicBezTo>
                    <a:pt x="244" y="354"/>
                    <a:pt x="244" y="354"/>
                    <a:pt x="244" y="354"/>
                  </a:cubicBezTo>
                  <a:lnTo>
                    <a:pt x="208" y="354"/>
                  </a:lnTo>
                  <a:close/>
                  <a:moveTo>
                    <a:pt x="208" y="103"/>
                  </a:moveTo>
                  <a:cubicBezTo>
                    <a:pt x="208" y="59"/>
                    <a:pt x="176" y="27"/>
                    <a:pt x="130" y="27"/>
                  </a:cubicBezTo>
                  <a:cubicBezTo>
                    <a:pt x="30" y="27"/>
                    <a:pt x="30" y="27"/>
                    <a:pt x="30" y="27"/>
                  </a:cubicBezTo>
                  <a:cubicBezTo>
                    <a:pt x="30" y="180"/>
                    <a:pt x="30" y="180"/>
                    <a:pt x="30" y="180"/>
                  </a:cubicBezTo>
                  <a:cubicBezTo>
                    <a:pt x="130" y="180"/>
                    <a:pt x="130" y="180"/>
                    <a:pt x="130" y="180"/>
                  </a:cubicBezTo>
                  <a:cubicBezTo>
                    <a:pt x="176" y="180"/>
                    <a:pt x="208" y="148"/>
                    <a:pt x="208"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Oval 37"/>
            <p:cNvSpPr>
              <a:spLocks noChangeArrowheads="1"/>
            </p:cNvSpPr>
            <p:nvPr userDrawn="1"/>
          </p:nvSpPr>
          <p:spPr bwMode="white">
            <a:xfrm>
              <a:off x="7233" y="4079"/>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4" name="Text Placeholder 53"/>
          <p:cNvSpPr>
            <a:spLocks noGrp="1"/>
          </p:cNvSpPr>
          <p:nvPr>
            <p:ph type="body" sz="quarter" idx="12" hasCustomPrompt="1"/>
          </p:nvPr>
        </p:nvSpPr>
        <p:spPr>
          <a:xfrm>
            <a:off x="304800" y="998779"/>
            <a:ext cx="4775200" cy="579437"/>
          </a:xfrm>
        </p:spPr>
        <p:txBody>
          <a:bodyPr/>
          <a:lstStyle>
            <a:lvl1pPr>
              <a:buNone/>
              <a:defRPr sz="1800" spc="-50" baseline="0">
                <a:gradFill>
                  <a:gsLst>
                    <a:gs pos="0">
                      <a:schemeClr val="tx1">
                        <a:alpha val="50000"/>
                      </a:schemeClr>
                    </a:gs>
                    <a:gs pos="100000">
                      <a:schemeClr val="tx1">
                        <a:alpha val="50000"/>
                      </a:schemeClr>
                    </a:gs>
                  </a:gsLst>
                  <a:lin ang="5400000" scaled="1"/>
                </a:gradFill>
              </a:defRPr>
            </a:lvl1pPr>
          </a:lstStyle>
          <a:p>
            <a:pPr lvl="0"/>
            <a:r>
              <a:rPr lang="en-US" dirty="0"/>
              <a:t>Date Placeholder: Month, Day, Year</a:t>
            </a:r>
          </a:p>
        </p:txBody>
      </p:sp>
    </p:spTree>
    <p:extLst>
      <p:ext uri="{BB962C8B-B14F-4D97-AF65-F5344CB8AC3E}">
        <p14:creationId xmlns:p14="http://schemas.microsoft.com/office/powerpoint/2010/main" val="97272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9700" y="24140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cxnSp>
        <p:nvCxnSpPr>
          <p:cNvPr id="5" name="Straight Connector 4"/>
          <p:cNvCxnSpPr/>
          <p:nvPr userDrawn="1"/>
        </p:nvCxnSpPr>
        <p:spPr>
          <a:xfrm>
            <a:off x="5695950"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7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5 End Slide (dark)">
    <p:spTree>
      <p:nvGrpSpPr>
        <p:cNvPr id="1" name=""/>
        <p:cNvGrpSpPr/>
        <p:nvPr/>
      </p:nvGrpSpPr>
      <p:grpSpPr>
        <a:xfrm>
          <a:off x="0" y="0"/>
          <a:ext cx="0" cy="0"/>
          <a:chOff x="0" y="0"/>
          <a:chExt cx="0" cy="0"/>
        </a:xfrm>
      </p:grpSpPr>
      <p:grpSp>
        <p:nvGrpSpPr>
          <p:cNvPr id="5" name="Group 4"/>
          <p:cNvGrpSpPr/>
          <p:nvPr userDrawn="1"/>
        </p:nvGrpSpPr>
        <p:grpSpPr bwMode="gray">
          <a:xfrm>
            <a:off x="4629083" y="1841637"/>
            <a:ext cx="2929156" cy="2929160"/>
            <a:chOff x="4864938" y="1600200"/>
            <a:chExt cx="2457445" cy="2457446"/>
          </a:xfrm>
        </p:grpSpPr>
        <p:sp>
          <p:nvSpPr>
            <p:cNvPr id="6" name="Rectangle 5"/>
            <p:cNvSpPr>
              <a:spLocks noChangeArrowheads="1"/>
            </p:cNvSpPr>
            <p:nvPr/>
          </p:nvSpPr>
          <p:spPr bwMode="gray">
            <a:xfrm>
              <a:off x="4864938" y="1600200"/>
              <a:ext cx="2457445" cy="245744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8" name="Freeform 7"/>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24632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 name="Group 8"/>
          <p:cNvGrpSpPr/>
          <p:nvPr userDrawn="1"/>
        </p:nvGrpSpPr>
        <p:grpSpPr bwMode="gray">
          <a:xfrm>
            <a:off x="10712456" y="288104"/>
            <a:ext cx="1022344" cy="1022346"/>
            <a:chOff x="4864938" y="1600200"/>
            <a:chExt cx="2457445" cy="2457446"/>
          </a:xfrm>
        </p:grpSpPr>
        <p:sp>
          <p:nvSpPr>
            <p:cNvPr id="11" name="Rectangle 10"/>
            <p:cNvSpPr>
              <a:spLocks noChangeArrowheads="1"/>
            </p:cNvSpPr>
            <p:nvPr/>
          </p:nvSpPr>
          <p:spPr bwMode="gray">
            <a:xfrm>
              <a:off x="4864938" y="1600200"/>
              <a:ext cx="2457445" cy="245744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14" name="Freeform 13"/>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ctrTitle" hasCustomPrompt="1"/>
          </p:nvPr>
        </p:nvSpPr>
        <p:spPr bwMode="white">
          <a:xfrm>
            <a:off x="304800" y="1694064"/>
            <a:ext cx="11430000" cy="2142125"/>
          </a:xfrm>
          <a:noFill/>
        </p:spPr>
        <p:txBody>
          <a:bodyPr wrap="square" lIns="155448" tIns="155448" rIns="155448" bIns="155448" rtlCol="0" anchor="b" anchorCtr="0">
            <a:spAutoFit/>
          </a:bodyPr>
          <a:lstStyle>
            <a:lvl1pPr>
              <a:defRPr lang="en-US" sz="6600" b="1" spc="-200" dirty="0">
                <a:solidFill>
                  <a:schemeClr val="bg1"/>
                </a:solidFill>
                <a:ea typeface="+mn-ea"/>
              </a:defRPr>
            </a:lvl1pPr>
          </a:lstStyle>
          <a:p>
            <a:pPr marL="0" lvl="0"/>
            <a:r>
              <a:rPr lang="en-US" dirty="0"/>
              <a:t>Presentation </a:t>
            </a:r>
            <a:br>
              <a:rPr lang="en-US" dirty="0"/>
            </a:br>
            <a:r>
              <a:rPr lang="en-US" dirty="0"/>
              <a:t>Title Placeholder</a:t>
            </a:r>
          </a:p>
        </p:txBody>
      </p:sp>
      <p:sp>
        <p:nvSpPr>
          <p:cNvPr id="3" name="Subtitle 2"/>
          <p:cNvSpPr>
            <a:spLocks noGrp="1"/>
          </p:cNvSpPr>
          <p:nvPr>
            <p:ph type="subTitle" idx="1" hasCustomPrompt="1"/>
          </p:nvPr>
        </p:nvSpPr>
        <p:spPr bwMode="white">
          <a:xfrm>
            <a:off x="304800" y="4894444"/>
            <a:ext cx="11430000" cy="701731"/>
          </a:xfrm>
          <a:noFill/>
        </p:spPr>
        <p:txBody>
          <a:bodyPr wrap="square" lIns="155448" tIns="155448" rIns="155448" bIns="155448" rtlCol="0">
            <a:spAutoFit/>
          </a:bodyPr>
          <a:lstStyle>
            <a:lvl1pPr marL="0" indent="0">
              <a:buFontTx/>
              <a:buNone/>
              <a:defRPr lang="en-US" sz="2800" b="0" spc="-50" baseline="0" dirty="0">
                <a:solidFill>
                  <a:schemeClr val="bg1"/>
                </a:solidFill>
              </a:defRPr>
            </a:lvl1pPr>
          </a:lstStyle>
          <a:p>
            <a:pPr marL="0" lvl="0"/>
            <a:r>
              <a:rPr lang="en-US" dirty="0"/>
              <a:t>Speaker Name, Job Title</a:t>
            </a:r>
          </a:p>
        </p:txBody>
      </p:sp>
      <p:sp>
        <p:nvSpPr>
          <p:cNvPr id="12" name="Text Placeholder 11"/>
          <p:cNvSpPr>
            <a:spLocks noGrp="1"/>
          </p:cNvSpPr>
          <p:nvPr>
            <p:ph type="body" sz="quarter" idx="11" hasCustomPrompt="1"/>
          </p:nvPr>
        </p:nvSpPr>
        <p:spPr bwMode="white">
          <a:xfrm>
            <a:off x="304800" y="1014985"/>
            <a:ext cx="4762500" cy="563231"/>
          </a:xfrm>
          <a:noFill/>
        </p:spPr>
        <p:txBody>
          <a:bodyPr wrap="square" lIns="155448" tIns="155448" rIns="155448" bIns="155448" rtlCol="0">
            <a:spAutoFit/>
          </a:bodyPr>
          <a:lstStyle>
            <a:lvl1pPr>
              <a:buFontTx/>
              <a:buNone/>
              <a:defRPr lang="en-US" sz="1800" spc="-50" dirty="0">
                <a:gradFill>
                  <a:gsLst>
                    <a:gs pos="0">
                      <a:schemeClr val="bg1">
                        <a:alpha val="50000"/>
                      </a:schemeClr>
                    </a:gs>
                    <a:gs pos="99000">
                      <a:schemeClr val="bg1">
                        <a:alpha val="50000"/>
                      </a:schemeClr>
                    </a:gs>
                  </a:gsLst>
                  <a:lin ang="5400000" scaled="1"/>
                </a:gradFill>
              </a:defRPr>
            </a:lvl1pPr>
          </a:lstStyle>
          <a:p>
            <a:pPr lvl="0"/>
            <a:r>
              <a:rPr lang="en-US"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Date Placeholder: Month, Day, Year</a:t>
            </a:r>
            <a:endParaRPr lang="en-US" dirty="0"/>
          </a:p>
        </p:txBody>
      </p:sp>
      <p:cxnSp>
        <p:nvCxnSpPr>
          <p:cNvPr id="8" name="Straight Connector 7"/>
          <p:cNvCxnSpPr/>
          <p:nvPr userDrawn="1"/>
        </p:nvCxnSpPr>
        <p:spPr bwMode="white">
          <a:xfrm>
            <a:off x="457200"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bwMode="white">
          <a:xfrm>
            <a:off x="304800" y="4514367"/>
            <a:ext cx="4114800" cy="590931"/>
          </a:xfrm>
          <a:prstGeom prst="rect">
            <a:avLst/>
          </a:prstGeom>
          <a:noFill/>
        </p:spPr>
        <p:txBody>
          <a:bodyPr wrap="square" lIns="155448" tIns="155448" rIns="155448" bIns="155448" rtlCol="0">
            <a:spAutoFit/>
          </a:bodyPr>
          <a:lstStyle/>
          <a:p>
            <a:r>
              <a:rPr lang="en-US"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grpSp>
        <p:nvGrpSpPr>
          <p:cNvPr id="4" name="Group 4"/>
          <p:cNvGrpSpPr>
            <a:grpSpLocks noChangeAspect="1"/>
          </p:cNvGrpSpPr>
          <p:nvPr userDrawn="1"/>
        </p:nvGrpSpPr>
        <p:grpSpPr bwMode="white">
          <a:xfrm>
            <a:off x="8248650" y="6076951"/>
            <a:ext cx="3468688" cy="434975"/>
            <a:chOff x="5196" y="3828"/>
            <a:chExt cx="2185" cy="274"/>
          </a:xfrm>
        </p:grpSpPr>
        <p:sp>
          <p:nvSpPr>
            <p:cNvPr id="5" name="AutoShape 3"/>
            <p:cNvSpPr>
              <a:spLocks noChangeAspect="1" noChangeArrowheads="1" noTextEdit="1"/>
            </p:cNvSpPr>
            <p:nvPr userDrawn="1"/>
          </p:nvSpPr>
          <p:spPr bwMode="white">
            <a:xfrm>
              <a:off x="5196" y="3829"/>
              <a:ext cx="218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5"/>
            <p:cNvSpPr>
              <a:spLocks/>
            </p:cNvSpPr>
            <p:nvPr userDrawn="1"/>
          </p:nvSpPr>
          <p:spPr bwMode="white">
            <a:xfrm>
              <a:off x="6358" y="3830"/>
              <a:ext cx="248" cy="268"/>
            </a:xfrm>
            <a:custGeom>
              <a:avLst/>
              <a:gdLst>
                <a:gd name="T0" fmla="*/ 684 w 1362"/>
                <a:gd name="T1" fmla="*/ 923 h 1473"/>
                <a:gd name="T2" fmla="*/ 1059 w 1362"/>
                <a:gd name="T3" fmla="*/ 923 h 1473"/>
                <a:gd name="T4" fmla="*/ 1059 w 1362"/>
                <a:gd name="T5" fmla="*/ 1093 h 1473"/>
                <a:gd name="T6" fmla="*/ 757 w 1362"/>
                <a:gd name="T7" fmla="*/ 1202 h 1473"/>
                <a:gd name="T8" fmla="*/ 311 w 1362"/>
                <a:gd name="T9" fmla="*/ 735 h 1473"/>
                <a:gd name="T10" fmla="*/ 757 w 1362"/>
                <a:gd name="T11" fmla="*/ 269 h 1473"/>
                <a:gd name="T12" fmla="*/ 1093 w 1362"/>
                <a:gd name="T13" fmla="*/ 454 h 1473"/>
                <a:gd name="T14" fmla="*/ 1345 w 1362"/>
                <a:gd name="T15" fmla="*/ 318 h 1473"/>
                <a:gd name="T16" fmla="*/ 757 w 1362"/>
                <a:gd name="T17" fmla="*/ 0 h 1473"/>
                <a:gd name="T18" fmla="*/ 0 w 1362"/>
                <a:gd name="T19" fmla="*/ 735 h 1473"/>
                <a:gd name="T20" fmla="*/ 757 w 1362"/>
                <a:gd name="T21" fmla="*/ 1473 h 1473"/>
                <a:gd name="T22" fmla="*/ 1362 w 1362"/>
                <a:gd name="T23" fmla="*/ 1204 h 1473"/>
                <a:gd name="T24" fmla="*/ 1362 w 1362"/>
                <a:gd name="T25" fmla="*/ 658 h 1473"/>
                <a:gd name="T26" fmla="*/ 684 w 1362"/>
                <a:gd name="T27" fmla="*/ 658 h 1473"/>
                <a:gd name="T28" fmla="*/ 684 w 1362"/>
                <a:gd name="T29" fmla="*/ 923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2" h="1473">
                  <a:moveTo>
                    <a:pt x="684" y="923"/>
                  </a:moveTo>
                  <a:cubicBezTo>
                    <a:pt x="1059" y="923"/>
                    <a:pt x="1059" y="923"/>
                    <a:pt x="1059" y="923"/>
                  </a:cubicBezTo>
                  <a:cubicBezTo>
                    <a:pt x="1059" y="1093"/>
                    <a:pt x="1059" y="1093"/>
                    <a:pt x="1059" y="1093"/>
                  </a:cubicBezTo>
                  <a:cubicBezTo>
                    <a:pt x="1002" y="1146"/>
                    <a:pt x="882" y="1202"/>
                    <a:pt x="757" y="1202"/>
                  </a:cubicBezTo>
                  <a:cubicBezTo>
                    <a:pt x="499" y="1202"/>
                    <a:pt x="311" y="1004"/>
                    <a:pt x="311" y="735"/>
                  </a:cubicBezTo>
                  <a:cubicBezTo>
                    <a:pt x="311" y="467"/>
                    <a:pt x="499" y="269"/>
                    <a:pt x="757" y="269"/>
                  </a:cubicBezTo>
                  <a:cubicBezTo>
                    <a:pt x="908" y="269"/>
                    <a:pt x="1029" y="354"/>
                    <a:pt x="1093" y="454"/>
                  </a:cubicBezTo>
                  <a:cubicBezTo>
                    <a:pt x="1345" y="318"/>
                    <a:pt x="1345" y="318"/>
                    <a:pt x="1345" y="318"/>
                  </a:cubicBezTo>
                  <a:cubicBezTo>
                    <a:pt x="1238" y="149"/>
                    <a:pt x="1053" y="0"/>
                    <a:pt x="757" y="0"/>
                  </a:cubicBezTo>
                  <a:cubicBezTo>
                    <a:pt x="341" y="0"/>
                    <a:pt x="0" y="286"/>
                    <a:pt x="0" y="735"/>
                  </a:cubicBezTo>
                  <a:cubicBezTo>
                    <a:pt x="0" y="1183"/>
                    <a:pt x="341" y="1473"/>
                    <a:pt x="757" y="1473"/>
                  </a:cubicBezTo>
                  <a:cubicBezTo>
                    <a:pt x="1014" y="1473"/>
                    <a:pt x="1217" y="1366"/>
                    <a:pt x="1362" y="1204"/>
                  </a:cubicBezTo>
                  <a:cubicBezTo>
                    <a:pt x="1362" y="658"/>
                    <a:pt x="1362" y="658"/>
                    <a:pt x="1362" y="658"/>
                  </a:cubicBezTo>
                  <a:cubicBezTo>
                    <a:pt x="684" y="658"/>
                    <a:pt x="684" y="658"/>
                    <a:pt x="684" y="658"/>
                  </a:cubicBezTo>
                  <a:lnTo>
                    <a:pt x="684" y="9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6"/>
            <p:cNvSpPr>
              <a:spLocks/>
            </p:cNvSpPr>
            <p:nvPr userDrawn="1"/>
          </p:nvSpPr>
          <p:spPr bwMode="white">
            <a:xfrm>
              <a:off x="5196" y="3914"/>
              <a:ext cx="132" cy="107"/>
            </a:xfrm>
            <a:custGeom>
              <a:avLst/>
              <a:gdLst>
                <a:gd name="T0" fmla="*/ 92 w 132"/>
                <a:gd name="T1" fmla="*/ 107 h 107"/>
                <a:gd name="T2" fmla="*/ 66 w 132"/>
                <a:gd name="T3" fmla="*/ 15 h 107"/>
                <a:gd name="T4" fmla="*/ 41 w 132"/>
                <a:gd name="T5" fmla="*/ 107 h 107"/>
                <a:gd name="T6" fmla="*/ 30 w 132"/>
                <a:gd name="T7" fmla="*/ 107 h 107"/>
                <a:gd name="T8" fmla="*/ 0 w 132"/>
                <a:gd name="T9" fmla="*/ 0 h 107"/>
                <a:gd name="T10" fmla="*/ 10 w 132"/>
                <a:gd name="T11" fmla="*/ 0 h 107"/>
                <a:gd name="T12" fmla="*/ 36 w 132"/>
                <a:gd name="T13" fmla="*/ 94 h 107"/>
                <a:gd name="T14" fmla="*/ 62 w 132"/>
                <a:gd name="T15" fmla="*/ 0 h 107"/>
                <a:gd name="T16" fmla="*/ 70 w 132"/>
                <a:gd name="T17" fmla="*/ 0 h 107"/>
                <a:gd name="T18" fmla="*/ 96 w 132"/>
                <a:gd name="T19" fmla="*/ 94 h 107"/>
                <a:gd name="T20" fmla="*/ 122 w 132"/>
                <a:gd name="T21" fmla="*/ 0 h 107"/>
                <a:gd name="T22" fmla="*/ 132 w 132"/>
                <a:gd name="T23" fmla="*/ 0 h 107"/>
                <a:gd name="T24" fmla="*/ 102 w 132"/>
                <a:gd name="T25" fmla="*/ 107 h 107"/>
                <a:gd name="T26" fmla="*/ 92 w 132"/>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07">
                  <a:moveTo>
                    <a:pt x="92" y="107"/>
                  </a:moveTo>
                  <a:lnTo>
                    <a:pt x="66" y="15"/>
                  </a:lnTo>
                  <a:lnTo>
                    <a:pt x="41" y="107"/>
                  </a:lnTo>
                  <a:lnTo>
                    <a:pt x="30" y="107"/>
                  </a:lnTo>
                  <a:lnTo>
                    <a:pt x="0" y="0"/>
                  </a:lnTo>
                  <a:lnTo>
                    <a:pt x="10" y="0"/>
                  </a:lnTo>
                  <a:lnTo>
                    <a:pt x="36" y="94"/>
                  </a:lnTo>
                  <a:lnTo>
                    <a:pt x="62" y="0"/>
                  </a:lnTo>
                  <a:lnTo>
                    <a:pt x="70" y="0"/>
                  </a:lnTo>
                  <a:lnTo>
                    <a:pt x="96" y="94"/>
                  </a:lnTo>
                  <a:lnTo>
                    <a:pt x="122" y="0"/>
                  </a:lnTo>
                  <a:lnTo>
                    <a:pt x="132" y="0"/>
                  </a:lnTo>
                  <a:lnTo>
                    <a:pt x="102" y="107"/>
                  </a:lnTo>
                  <a:lnTo>
                    <a:pt x="92"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7"/>
            <p:cNvSpPr>
              <a:spLocks/>
            </p:cNvSpPr>
            <p:nvPr userDrawn="1"/>
          </p:nvSpPr>
          <p:spPr bwMode="white">
            <a:xfrm>
              <a:off x="5345"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8"/>
            <p:cNvSpPr>
              <a:spLocks/>
            </p:cNvSpPr>
            <p:nvPr userDrawn="1"/>
          </p:nvSpPr>
          <p:spPr bwMode="white">
            <a:xfrm>
              <a:off x="5476" y="3914"/>
              <a:ext cx="100" cy="107"/>
            </a:xfrm>
            <a:custGeom>
              <a:avLst/>
              <a:gdLst>
                <a:gd name="T0" fmla="*/ 90 w 100"/>
                <a:gd name="T1" fmla="*/ 107 h 107"/>
                <a:gd name="T2" fmla="*/ 90 w 100"/>
                <a:gd name="T3" fmla="*/ 13 h 107"/>
                <a:gd name="T4" fmla="*/ 52 w 100"/>
                <a:gd name="T5" fmla="*/ 107 h 107"/>
                <a:gd name="T6" fmla="*/ 48 w 100"/>
                <a:gd name="T7" fmla="*/ 107 h 107"/>
                <a:gd name="T8" fmla="*/ 9 w 100"/>
                <a:gd name="T9" fmla="*/ 13 h 107"/>
                <a:gd name="T10" fmla="*/ 9 w 100"/>
                <a:gd name="T11" fmla="*/ 107 h 107"/>
                <a:gd name="T12" fmla="*/ 0 w 100"/>
                <a:gd name="T13" fmla="*/ 107 h 107"/>
                <a:gd name="T14" fmla="*/ 0 w 100"/>
                <a:gd name="T15" fmla="*/ 0 h 107"/>
                <a:gd name="T16" fmla="*/ 14 w 100"/>
                <a:gd name="T17" fmla="*/ 0 h 107"/>
                <a:gd name="T18" fmla="*/ 50 w 100"/>
                <a:gd name="T19" fmla="*/ 88 h 107"/>
                <a:gd name="T20" fmla="*/ 86 w 100"/>
                <a:gd name="T21" fmla="*/ 0 h 107"/>
                <a:gd name="T22" fmla="*/ 100 w 100"/>
                <a:gd name="T23" fmla="*/ 0 h 107"/>
                <a:gd name="T24" fmla="*/ 100 w 100"/>
                <a:gd name="T25" fmla="*/ 107 h 107"/>
                <a:gd name="T26" fmla="*/ 90 w 100"/>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7">
                  <a:moveTo>
                    <a:pt x="90" y="107"/>
                  </a:moveTo>
                  <a:lnTo>
                    <a:pt x="90" y="13"/>
                  </a:lnTo>
                  <a:lnTo>
                    <a:pt x="52" y="107"/>
                  </a:lnTo>
                  <a:lnTo>
                    <a:pt x="48" y="107"/>
                  </a:lnTo>
                  <a:lnTo>
                    <a:pt x="9" y="13"/>
                  </a:lnTo>
                  <a:lnTo>
                    <a:pt x="9" y="107"/>
                  </a:lnTo>
                  <a:lnTo>
                    <a:pt x="0" y="107"/>
                  </a:lnTo>
                  <a:lnTo>
                    <a:pt x="0" y="0"/>
                  </a:lnTo>
                  <a:lnTo>
                    <a:pt x="14" y="0"/>
                  </a:lnTo>
                  <a:lnTo>
                    <a:pt x="50" y="88"/>
                  </a:lnTo>
                  <a:lnTo>
                    <a:pt x="86" y="0"/>
                  </a:lnTo>
                  <a:lnTo>
                    <a:pt x="100" y="0"/>
                  </a:lnTo>
                  <a:lnTo>
                    <a:pt x="100" y="107"/>
                  </a:lnTo>
                  <a:lnTo>
                    <a:pt x="9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9"/>
            <p:cNvSpPr>
              <a:spLocks noEditPoints="1"/>
            </p:cNvSpPr>
            <p:nvPr userDrawn="1"/>
          </p:nvSpPr>
          <p:spPr bwMode="white">
            <a:xfrm>
              <a:off x="5591" y="3914"/>
              <a:ext cx="99" cy="107"/>
            </a:xfrm>
            <a:custGeom>
              <a:avLst/>
              <a:gdLst>
                <a:gd name="T0" fmla="*/ 88 w 99"/>
                <a:gd name="T1" fmla="*/ 107 h 107"/>
                <a:gd name="T2" fmla="*/ 78 w 99"/>
                <a:gd name="T3" fmla="*/ 81 h 107"/>
                <a:gd name="T4" fmla="*/ 21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49 w 99"/>
                <a:gd name="T19" fmla="*/ 10 h 107"/>
                <a:gd name="T20" fmla="*/ 24 w 99"/>
                <a:gd name="T21" fmla="*/ 72 h 107"/>
                <a:gd name="T22" fmla="*/ 75 w 99"/>
                <a:gd name="T23" fmla="*/ 72 h 107"/>
                <a:gd name="T24" fmla="*/ 49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1" y="81"/>
                  </a:lnTo>
                  <a:lnTo>
                    <a:pt x="11" y="107"/>
                  </a:lnTo>
                  <a:lnTo>
                    <a:pt x="0" y="107"/>
                  </a:lnTo>
                  <a:lnTo>
                    <a:pt x="44" y="0"/>
                  </a:lnTo>
                  <a:lnTo>
                    <a:pt x="55" y="0"/>
                  </a:lnTo>
                  <a:lnTo>
                    <a:pt x="99" y="107"/>
                  </a:lnTo>
                  <a:lnTo>
                    <a:pt x="88" y="107"/>
                  </a:lnTo>
                  <a:close/>
                  <a:moveTo>
                    <a:pt x="49" y="10"/>
                  </a:moveTo>
                  <a:lnTo>
                    <a:pt x="24" y="72"/>
                  </a:lnTo>
                  <a:lnTo>
                    <a:pt x="75" y="72"/>
                  </a:lnTo>
                  <a:lnTo>
                    <a:pt x="4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0"/>
            <p:cNvSpPr>
              <a:spLocks/>
            </p:cNvSpPr>
            <p:nvPr userDrawn="1"/>
          </p:nvSpPr>
          <p:spPr bwMode="white">
            <a:xfrm>
              <a:off x="5705" y="3914"/>
              <a:ext cx="77" cy="107"/>
            </a:xfrm>
            <a:custGeom>
              <a:avLst/>
              <a:gdLst>
                <a:gd name="T0" fmla="*/ 65 w 77"/>
                <a:gd name="T1" fmla="*/ 107 h 107"/>
                <a:gd name="T2" fmla="*/ 21 w 77"/>
                <a:gd name="T3" fmla="*/ 57 h 107"/>
                <a:gd name="T4" fmla="*/ 10 w 77"/>
                <a:gd name="T5" fmla="*/ 70 h 107"/>
                <a:gd name="T6" fmla="*/ 10 w 77"/>
                <a:gd name="T7" fmla="*/ 107 h 107"/>
                <a:gd name="T8" fmla="*/ 0 w 77"/>
                <a:gd name="T9" fmla="*/ 107 h 107"/>
                <a:gd name="T10" fmla="*/ 0 w 77"/>
                <a:gd name="T11" fmla="*/ 0 h 107"/>
                <a:gd name="T12" fmla="*/ 10 w 77"/>
                <a:gd name="T13" fmla="*/ 0 h 107"/>
                <a:gd name="T14" fmla="*/ 10 w 77"/>
                <a:gd name="T15" fmla="*/ 58 h 107"/>
                <a:gd name="T16" fmla="*/ 61 w 77"/>
                <a:gd name="T17" fmla="*/ 0 h 107"/>
                <a:gd name="T18" fmla="*/ 73 w 77"/>
                <a:gd name="T19" fmla="*/ 0 h 107"/>
                <a:gd name="T20" fmla="*/ 27 w 77"/>
                <a:gd name="T21" fmla="*/ 51 h 107"/>
                <a:gd name="T22" fmla="*/ 77 w 77"/>
                <a:gd name="T23" fmla="*/ 107 h 107"/>
                <a:gd name="T24" fmla="*/ 65 w 7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07">
                  <a:moveTo>
                    <a:pt x="65" y="107"/>
                  </a:moveTo>
                  <a:lnTo>
                    <a:pt x="21" y="57"/>
                  </a:lnTo>
                  <a:lnTo>
                    <a:pt x="10" y="70"/>
                  </a:lnTo>
                  <a:lnTo>
                    <a:pt x="10" y="107"/>
                  </a:lnTo>
                  <a:lnTo>
                    <a:pt x="0" y="107"/>
                  </a:lnTo>
                  <a:lnTo>
                    <a:pt x="0" y="0"/>
                  </a:lnTo>
                  <a:lnTo>
                    <a:pt x="10" y="0"/>
                  </a:lnTo>
                  <a:lnTo>
                    <a:pt x="10" y="58"/>
                  </a:lnTo>
                  <a:lnTo>
                    <a:pt x="61" y="0"/>
                  </a:lnTo>
                  <a:lnTo>
                    <a:pt x="73" y="0"/>
                  </a:lnTo>
                  <a:lnTo>
                    <a:pt x="27" y="51"/>
                  </a:lnTo>
                  <a:lnTo>
                    <a:pt x="77" y="107"/>
                  </a:lnTo>
                  <a:lnTo>
                    <a:pt x="65"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1"/>
            <p:cNvSpPr>
              <a:spLocks/>
            </p:cNvSpPr>
            <p:nvPr userDrawn="1"/>
          </p:nvSpPr>
          <p:spPr bwMode="white">
            <a:xfrm>
              <a:off x="5799"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2"/>
            <p:cNvSpPr>
              <a:spLocks noEditPoints="1"/>
            </p:cNvSpPr>
            <p:nvPr userDrawn="1"/>
          </p:nvSpPr>
          <p:spPr bwMode="white">
            <a:xfrm>
              <a:off x="5919" y="3914"/>
              <a:ext cx="99" cy="107"/>
            </a:xfrm>
            <a:custGeom>
              <a:avLst/>
              <a:gdLst>
                <a:gd name="T0" fmla="*/ 88 w 99"/>
                <a:gd name="T1" fmla="*/ 107 h 107"/>
                <a:gd name="T2" fmla="*/ 78 w 99"/>
                <a:gd name="T3" fmla="*/ 81 h 107"/>
                <a:gd name="T4" fmla="*/ 22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50 w 99"/>
                <a:gd name="T19" fmla="*/ 10 h 107"/>
                <a:gd name="T20" fmla="*/ 25 w 99"/>
                <a:gd name="T21" fmla="*/ 72 h 107"/>
                <a:gd name="T22" fmla="*/ 75 w 99"/>
                <a:gd name="T23" fmla="*/ 72 h 107"/>
                <a:gd name="T24" fmla="*/ 50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2" y="81"/>
                  </a:lnTo>
                  <a:lnTo>
                    <a:pt x="11" y="107"/>
                  </a:lnTo>
                  <a:lnTo>
                    <a:pt x="0" y="107"/>
                  </a:lnTo>
                  <a:lnTo>
                    <a:pt x="44" y="0"/>
                  </a:lnTo>
                  <a:lnTo>
                    <a:pt x="55" y="0"/>
                  </a:lnTo>
                  <a:lnTo>
                    <a:pt x="99" y="107"/>
                  </a:lnTo>
                  <a:lnTo>
                    <a:pt x="88" y="107"/>
                  </a:lnTo>
                  <a:close/>
                  <a:moveTo>
                    <a:pt x="50" y="10"/>
                  </a:moveTo>
                  <a:lnTo>
                    <a:pt x="25" y="72"/>
                  </a:lnTo>
                  <a:lnTo>
                    <a:pt x="75" y="72"/>
                  </a:lnTo>
                  <a:lnTo>
                    <a:pt x="5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3"/>
            <p:cNvSpPr>
              <a:spLocks noEditPoints="1"/>
            </p:cNvSpPr>
            <p:nvPr userDrawn="1"/>
          </p:nvSpPr>
          <p:spPr bwMode="white">
            <a:xfrm>
              <a:off x="6034"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3 w 395"/>
                <a:gd name="T17" fmla="*/ 171 h 585"/>
                <a:gd name="T18" fmla="*/ 214 w 395"/>
                <a:gd name="T19" fmla="*/ 46 h 585"/>
                <a:gd name="T20" fmla="*/ 50 w 395"/>
                <a:gd name="T21" fmla="*/ 46 h 585"/>
                <a:gd name="T22" fmla="*/ 50 w 395"/>
                <a:gd name="T23" fmla="*/ 297 h 585"/>
                <a:gd name="T24" fmla="*/ 214 w 395"/>
                <a:gd name="T25" fmla="*/ 297 h 585"/>
                <a:gd name="T26" fmla="*/ 343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3" y="171"/>
                  </a:moveTo>
                  <a:cubicBezTo>
                    <a:pt x="343" y="98"/>
                    <a:pt x="291" y="46"/>
                    <a:pt x="214" y="46"/>
                  </a:cubicBezTo>
                  <a:cubicBezTo>
                    <a:pt x="50" y="46"/>
                    <a:pt x="50" y="46"/>
                    <a:pt x="50" y="46"/>
                  </a:cubicBezTo>
                  <a:cubicBezTo>
                    <a:pt x="50" y="297"/>
                    <a:pt x="50" y="297"/>
                    <a:pt x="50" y="297"/>
                  </a:cubicBezTo>
                  <a:cubicBezTo>
                    <a:pt x="214" y="297"/>
                    <a:pt x="214" y="297"/>
                    <a:pt x="214" y="297"/>
                  </a:cubicBezTo>
                  <a:cubicBezTo>
                    <a:pt x="291" y="297"/>
                    <a:pt x="343" y="245"/>
                    <a:pt x="343" y="1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4"/>
            <p:cNvSpPr>
              <a:spLocks noEditPoints="1"/>
            </p:cNvSpPr>
            <p:nvPr userDrawn="1"/>
          </p:nvSpPr>
          <p:spPr bwMode="white">
            <a:xfrm>
              <a:off x="6125"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2 w 395"/>
                <a:gd name="T17" fmla="*/ 171 h 585"/>
                <a:gd name="T18" fmla="*/ 213 w 395"/>
                <a:gd name="T19" fmla="*/ 46 h 585"/>
                <a:gd name="T20" fmla="*/ 50 w 395"/>
                <a:gd name="T21" fmla="*/ 46 h 585"/>
                <a:gd name="T22" fmla="*/ 50 w 395"/>
                <a:gd name="T23" fmla="*/ 297 h 585"/>
                <a:gd name="T24" fmla="*/ 213 w 395"/>
                <a:gd name="T25" fmla="*/ 297 h 585"/>
                <a:gd name="T26" fmla="*/ 342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2" y="171"/>
                  </a:moveTo>
                  <a:cubicBezTo>
                    <a:pt x="342" y="98"/>
                    <a:pt x="291" y="46"/>
                    <a:pt x="213" y="46"/>
                  </a:cubicBezTo>
                  <a:cubicBezTo>
                    <a:pt x="50" y="46"/>
                    <a:pt x="50" y="46"/>
                    <a:pt x="50" y="46"/>
                  </a:cubicBezTo>
                  <a:cubicBezTo>
                    <a:pt x="50" y="297"/>
                    <a:pt x="50" y="297"/>
                    <a:pt x="50" y="297"/>
                  </a:cubicBezTo>
                  <a:cubicBezTo>
                    <a:pt x="213" y="297"/>
                    <a:pt x="213" y="297"/>
                    <a:pt x="213" y="297"/>
                  </a:cubicBezTo>
                  <a:cubicBezTo>
                    <a:pt x="291" y="297"/>
                    <a:pt x="342" y="245"/>
                    <a:pt x="342" y="1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5"/>
            <p:cNvSpPr>
              <a:spLocks/>
            </p:cNvSpPr>
            <p:nvPr userDrawn="1"/>
          </p:nvSpPr>
          <p:spPr bwMode="white">
            <a:xfrm>
              <a:off x="6210" y="3912"/>
              <a:ext cx="77" cy="111"/>
            </a:xfrm>
            <a:custGeom>
              <a:avLst/>
              <a:gdLst>
                <a:gd name="T0" fmla="*/ 0 w 421"/>
                <a:gd name="T1" fmla="*/ 512 h 604"/>
                <a:gd name="T2" fmla="*/ 32 w 421"/>
                <a:gd name="T3" fmla="*/ 474 h 604"/>
                <a:gd name="T4" fmla="*/ 214 w 421"/>
                <a:gd name="T5" fmla="*/ 559 h 604"/>
                <a:gd name="T6" fmla="*/ 369 w 421"/>
                <a:gd name="T7" fmla="*/ 442 h 604"/>
                <a:gd name="T8" fmla="*/ 18 w 421"/>
                <a:gd name="T9" fmla="*/ 156 h 604"/>
                <a:gd name="T10" fmla="*/ 210 w 421"/>
                <a:gd name="T11" fmla="*/ 0 h 604"/>
                <a:gd name="T12" fmla="*/ 408 w 421"/>
                <a:gd name="T13" fmla="*/ 82 h 604"/>
                <a:gd name="T14" fmla="*/ 375 w 421"/>
                <a:gd name="T15" fmla="*/ 119 h 604"/>
                <a:gd name="T16" fmla="*/ 207 w 421"/>
                <a:gd name="T17" fmla="*/ 45 h 604"/>
                <a:gd name="T18" fmla="*/ 71 w 421"/>
                <a:gd name="T19" fmla="*/ 153 h 604"/>
                <a:gd name="T20" fmla="*/ 421 w 421"/>
                <a:gd name="T21" fmla="*/ 439 h 604"/>
                <a:gd name="T22" fmla="*/ 213 w 421"/>
                <a:gd name="T23" fmla="*/ 604 h 604"/>
                <a:gd name="T24" fmla="*/ 0 w 421"/>
                <a:gd name="T25" fmla="*/ 512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604">
                  <a:moveTo>
                    <a:pt x="0" y="512"/>
                  </a:moveTo>
                  <a:cubicBezTo>
                    <a:pt x="32" y="474"/>
                    <a:pt x="32" y="474"/>
                    <a:pt x="32" y="474"/>
                  </a:cubicBezTo>
                  <a:cubicBezTo>
                    <a:pt x="70" y="518"/>
                    <a:pt x="131" y="559"/>
                    <a:pt x="214" y="559"/>
                  </a:cubicBezTo>
                  <a:cubicBezTo>
                    <a:pt x="334" y="559"/>
                    <a:pt x="369" y="492"/>
                    <a:pt x="369" y="442"/>
                  </a:cubicBezTo>
                  <a:cubicBezTo>
                    <a:pt x="369" y="271"/>
                    <a:pt x="18" y="360"/>
                    <a:pt x="18" y="156"/>
                  </a:cubicBezTo>
                  <a:cubicBezTo>
                    <a:pt x="18" y="60"/>
                    <a:pt x="104" y="0"/>
                    <a:pt x="210" y="0"/>
                  </a:cubicBezTo>
                  <a:cubicBezTo>
                    <a:pt x="298" y="0"/>
                    <a:pt x="362" y="30"/>
                    <a:pt x="408" y="82"/>
                  </a:cubicBezTo>
                  <a:cubicBezTo>
                    <a:pt x="375" y="119"/>
                    <a:pt x="375" y="119"/>
                    <a:pt x="375" y="119"/>
                  </a:cubicBezTo>
                  <a:cubicBezTo>
                    <a:pt x="333" y="68"/>
                    <a:pt x="273" y="45"/>
                    <a:pt x="207" y="45"/>
                  </a:cubicBezTo>
                  <a:cubicBezTo>
                    <a:pt x="129" y="45"/>
                    <a:pt x="71" y="90"/>
                    <a:pt x="71" y="153"/>
                  </a:cubicBezTo>
                  <a:cubicBezTo>
                    <a:pt x="71" y="303"/>
                    <a:pt x="421" y="221"/>
                    <a:pt x="421" y="439"/>
                  </a:cubicBezTo>
                  <a:cubicBezTo>
                    <a:pt x="421" y="514"/>
                    <a:pt x="371" y="604"/>
                    <a:pt x="213" y="604"/>
                  </a:cubicBezTo>
                  <a:cubicBezTo>
                    <a:pt x="117" y="604"/>
                    <a:pt x="44" y="566"/>
                    <a:pt x="0" y="5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6"/>
            <p:cNvSpPr>
              <a:spLocks noEditPoints="1"/>
            </p:cNvSpPr>
            <p:nvPr userDrawn="1"/>
          </p:nvSpPr>
          <p:spPr bwMode="white">
            <a:xfrm>
              <a:off x="6633" y="3828"/>
              <a:ext cx="272" cy="274"/>
            </a:xfrm>
            <a:custGeom>
              <a:avLst/>
              <a:gdLst>
                <a:gd name="T0" fmla="*/ 752 w 1493"/>
                <a:gd name="T1" fmla="*/ 3 h 1497"/>
                <a:gd name="T2" fmla="*/ 4 w 1493"/>
                <a:gd name="T3" fmla="*/ 742 h 1497"/>
                <a:gd name="T4" fmla="*/ 745 w 1493"/>
                <a:gd name="T5" fmla="*/ 1493 h 1497"/>
                <a:gd name="T6" fmla="*/ 1493 w 1493"/>
                <a:gd name="T7" fmla="*/ 750 h 1497"/>
                <a:gd name="T8" fmla="*/ 752 w 1493"/>
                <a:gd name="T9" fmla="*/ 3 h 1497"/>
                <a:gd name="T10" fmla="*/ 1274 w 1493"/>
                <a:gd name="T11" fmla="*/ 812 h 1497"/>
                <a:gd name="T12" fmla="*/ 901 w 1493"/>
                <a:gd name="T13" fmla="*/ 1184 h 1497"/>
                <a:gd name="T14" fmla="*/ 761 w 1493"/>
                <a:gd name="T15" fmla="*/ 1184 h 1497"/>
                <a:gd name="T16" fmla="*/ 732 w 1493"/>
                <a:gd name="T17" fmla="*/ 1155 h 1497"/>
                <a:gd name="T18" fmla="*/ 732 w 1493"/>
                <a:gd name="T19" fmla="*/ 1015 h 1497"/>
                <a:gd name="T20" fmla="*/ 885 w 1493"/>
                <a:gd name="T21" fmla="*/ 861 h 1497"/>
                <a:gd name="T22" fmla="*/ 295 w 1493"/>
                <a:gd name="T23" fmla="*/ 861 h 1497"/>
                <a:gd name="T24" fmla="*/ 195 w 1493"/>
                <a:gd name="T25" fmla="*/ 761 h 1497"/>
                <a:gd name="T26" fmla="*/ 195 w 1493"/>
                <a:gd name="T27" fmla="*/ 722 h 1497"/>
                <a:gd name="T28" fmla="*/ 295 w 1493"/>
                <a:gd name="T29" fmla="*/ 622 h 1497"/>
                <a:gd name="T30" fmla="*/ 885 w 1493"/>
                <a:gd name="T31" fmla="*/ 622 h 1497"/>
                <a:gd name="T32" fmla="*/ 733 w 1493"/>
                <a:gd name="T33" fmla="*/ 470 h 1497"/>
                <a:gd name="T34" fmla="*/ 733 w 1493"/>
                <a:gd name="T35" fmla="*/ 330 h 1497"/>
                <a:gd name="T36" fmla="*/ 763 w 1493"/>
                <a:gd name="T37" fmla="*/ 300 h 1497"/>
                <a:gd name="T38" fmla="*/ 903 w 1493"/>
                <a:gd name="T39" fmla="*/ 300 h 1497"/>
                <a:gd name="T40" fmla="*/ 1274 w 1493"/>
                <a:gd name="T41" fmla="*/ 671 h 1497"/>
                <a:gd name="T42" fmla="*/ 1302 w 1493"/>
                <a:gd name="T43" fmla="*/ 751 h 1497"/>
                <a:gd name="T44" fmla="*/ 1274 w 1493"/>
                <a:gd name="T45" fmla="*/ 812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3" h="1497">
                  <a:moveTo>
                    <a:pt x="752" y="3"/>
                  </a:moveTo>
                  <a:cubicBezTo>
                    <a:pt x="347" y="0"/>
                    <a:pt x="8" y="324"/>
                    <a:pt x="4" y="742"/>
                  </a:cubicBezTo>
                  <a:cubicBezTo>
                    <a:pt x="0" y="1152"/>
                    <a:pt x="328" y="1488"/>
                    <a:pt x="745" y="1493"/>
                  </a:cubicBezTo>
                  <a:cubicBezTo>
                    <a:pt x="1152" y="1497"/>
                    <a:pt x="1488" y="1164"/>
                    <a:pt x="1493" y="750"/>
                  </a:cubicBezTo>
                  <a:cubicBezTo>
                    <a:pt x="1492" y="343"/>
                    <a:pt x="1169" y="6"/>
                    <a:pt x="752" y="3"/>
                  </a:cubicBezTo>
                  <a:close/>
                  <a:moveTo>
                    <a:pt x="1274" y="812"/>
                  </a:moveTo>
                  <a:cubicBezTo>
                    <a:pt x="901" y="1184"/>
                    <a:pt x="901" y="1184"/>
                    <a:pt x="901" y="1184"/>
                  </a:cubicBezTo>
                  <a:cubicBezTo>
                    <a:pt x="863" y="1223"/>
                    <a:pt x="800" y="1223"/>
                    <a:pt x="761" y="1184"/>
                  </a:cubicBezTo>
                  <a:cubicBezTo>
                    <a:pt x="732" y="1155"/>
                    <a:pt x="732" y="1155"/>
                    <a:pt x="732" y="1155"/>
                  </a:cubicBezTo>
                  <a:cubicBezTo>
                    <a:pt x="693" y="1116"/>
                    <a:pt x="693" y="1053"/>
                    <a:pt x="732" y="1015"/>
                  </a:cubicBezTo>
                  <a:cubicBezTo>
                    <a:pt x="885" y="861"/>
                    <a:pt x="885" y="861"/>
                    <a:pt x="885" y="861"/>
                  </a:cubicBezTo>
                  <a:cubicBezTo>
                    <a:pt x="295" y="861"/>
                    <a:pt x="295" y="861"/>
                    <a:pt x="295" y="861"/>
                  </a:cubicBezTo>
                  <a:cubicBezTo>
                    <a:pt x="240" y="861"/>
                    <a:pt x="195" y="816"/>
                    <a:pt x="195" y="761"/>
                  </a:cubicBezTo>
                  <a:cubicBezTo>
                    <a:pt x="195" y="722"/>
                    <a:pt x="195" y="722"/>
                    <a:pt x="195" y="722"/>
                  </a:cubicBezTo>
                  <a:cubicBezTo>
                    <a:pt x="195" y="667"/>
                    <a:pt x="240" y="622"/>
                    <a:pt x="295" y="622"/>
                  </a:cubicBezTo>
                  <a:cubicBezTo>
                    <a:pt x="885" y="622"/>
                    <a:pt x="885" y="622"/>
                    <a:pt x="885" y="622"/>
                  </a:cubicBezTo>
                  <a:cubicBezTo>
                    <a:pt x="733" y="470"/>
                    <a:pt x="733" y="470"/>
                    <a:pt x="733" y="470"/>
                  </a:cubicBezTo>
                  <a:cubicBezTo>
                    <a:pt x="695" y="431"/>
                    <a:pt x="695" y="368"/>
                    <a:pt x="733" y="330"/>
                  </a:cubicBezTo>
                  <a:cubicBezTo>
                    <a:pt x="763" y="300"/>
                    <a:pt x="763" y="300"/>
                    <a:pt x="763" y="300"/>
                  </a:cubicBezTo>
                  <a:cubicBezTo>
                    <a:pt x="802" y="262"/>
                    <a:pt x="864" y="262"/>
                    <a:pt x="903" y="300"/>
                  </a:cubicBezTo>
                  <a:cubicBezTo>
                    <a:pt x="1274" y="671"/>
                    <a:pt x="1274" y="671"/>
                    <a:pt x="1274" y="671"/>
                  </a:cubicBezTo>
                  <a:cubicBezTo>
                    <a:pt x="1296" y="693"/>
                    <a:pt x="1305" y="723"/>
                    <a:pt x="1302" y="751"/>
                  </a:cubicBezTo>
                  <a:cubicBezTo>
                    <a:pt x="1300" y="773"/>
                    <a:pt x="1290" y="795"/>
                    <a:pt x="1274" y="8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7"/>
            <p:cNvSpPr>
              <a:spLocks/>
            </p:cNvSpPr>
            <p:nvPr userDrawn="1"/>
          </p:nvSpPr>
          <p:spPr bwMode="white">
            <a:xfrm>
              <a:off x="6963"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8"/>
            <p:cNvSpPr>
              <a:spLocks noEditPoints="1"/>
            </p:cNvSpPr>
            <p:nvPr userDrawn="1"/>
          </p:nvSpPr>
          <p:spPr bwMode="white">
            <a:xfrm>
              <a:off x="7002" y="3843"/>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4 w 60"/>
                <a:gd name="T13" fmla="*/ 0 h 65"/>
                <a:gd name="T14" fmla="*/ 60 w 60"/>
                <a:gd name="T15" fmla="*/ 65 h 65"/>
                <a:gd name="T16" fmla="*/ 53 w 60"/>
                <a:gd name="T17" fmla="*/ 65 h 65"/>
                <a:gd name="T18" fmla="*/ 30 w 60"/>
                <a:gd name="T19" fmla="*/ 6 h 65"/>
                <a:gd name="T20" fmla="*/ 15 w 60"/>
                <a:gd name="T21" fmla="*/ 44 h 65"/>
                <a:gd name="T22" fmla="*/ 45 w 60"/>
                <a:gd name="T23" fmla="*/ 44 h 65"/>
                <a:gd name="T24" fmla="*/ 30 w 60"/>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4" y="0"/>
                  </a:lnTo>
                  <a:lnTo>
                    <a:pt x="60" y="65"/>
                  </a:lnTo>
                  <a:lnTo>
                    <a:pt x="53" y="65"/>
                  </a:lnTo>
                  <a:close/>
                  <a:moveTo>
                    <a:pt x="30" y="6"/>
                  </a:moveTo>
                  <a:lnTo>
                    <a:pt x="15" y="44"/>
                  </a:lnTo>
                  <a:lnTo>
                    <a:pt x="45" y="44"/>
                  </a:lnTo>
                  <a:lnTo>
                    <a:pt x="3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9"/>
            <p:cNvSpPr>
              <a:spLocks/>
            </p:cNvSpPr>
            <p:nvPr userDrawn="1"/>
          </p:nvSpPr>
          <p:spPr bwMode="white">
            <a:xfrm>
              <a:off x="7066" y="3842"/>
              <a:ext cx="47" cy="67"/>
            </a:xfrm>
            <a:custGeom>
              <a:avLst/>
              <a:gdLst>
                <a:gd name="T0" fmla="*/ 0 w 255"/>
                <a:gd name="T1" fmla="*/ 309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6 w 255"/>
                <a:gd name="T17" fmla="*/ 27 h 366"/>
                <a:gd name="T18" fmla="*/ 43 w 255"/>
                <a:gd name="T19" fmla="*/ 93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3" y="338"/>
                    <a:pt x="223" y="298"/>
                    <a:pt x="223" y="268"/>
                  </a:cubicBezTo>
                  <a:cubicBezTo>
                    <a:pt x="223" y="164"/>
                    <a:pt x="11" y="218"/>
                    <a:pt x="11" y="94"/>
                  </a:cubicBezTo>
                  <a:cubicBezTo>
                    <a:pt x="11" y="36"/>
                    <a:pt x="63" y="0"/>
                    <a:pt x="127" y="0"/>
                  </a:cubicBezTo>
                  <a:cubicBezTo>
                    <a:pt x="180" y="0"/>
                    <a:pt x="219" y="18"/>
                    <a:pt x="247" y="50"/>
                  </a:cubicBezTo>
                  <a:cubicBezTo>
                    <a:pt x="227" y="72"/>
                    <a:pt x="227" y="72"/>
                    <a:pt x="227" y="72"/>
                  </a:cubicBezTo>
                  <a:cubicBezTo>
                    <a:pt x="201" y="41"/>
                    <a:pt x="165" y="27"/>
                    <a:pt x="126" y="27"/>
                  </a:cubicBezTo>
                  <a:cubicBezTo>
                    <a:pt x="78" y="27"/>
                    <a:pt x="43" y="54"/>
                    <a:pt x="43" y="93"/>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0"/>
            <p:cNvSpPr>
              <a:spLocks/>
            </p:cNvSpPr>
            <p:nvPr userDrawn="1"/>
          </p:nvSpPr>
          <p:spPr bwMode="white">
            <a:xfrm>
              <a:off x="7121" y="3843"/>
              <a:ext cx="48" cy="65"/>
            </a:xfrm>
            <a:custGeom>
              <a:avLst/>
              <a:gdLst>
                <a:gd name="T0" fmla="*/ 21 w 48"/>
                <a:gd name="T1" fmla="*/ 65 h 65"/>
                <a:gd name="T2" fmla="*/ 21 w 48"/>
                <a:gd name="T3" fmla="*/ 5 h 65"/>
                <a:gd name="T4" fmla="*/ 0 w 48"/>
                <a:gd name="T5" fmla="*/ 5 h 65"/>
                <a:gd name="T6" fmla="*/ 0 w 48"/>
                <a:gd name="T7" fmla="*/ 0 h 65"/>
                <a:gd name="T8" fmla="*/ 48 w 48"/>
                <a:gd name="T9" fmla="*/ 0 h 65"/>
                <a:gd name="T10" fmla="*/ 48 w 48"/>
                <a:gd name="T11" fmla="*/ 5 h 65"/>
                <a:gd name="T12" fmla="*/ 27 w 48"/>
                <a:gd name="T13" fmla="*/ 5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5"/>
                  </a:lnTo>
                  <a:lnTo>
                    <a:pt x="0" y="5"/>
                  </a:lnTo>
                  <a:lnTo>
                    <a:pt x="0" y="0"/>
                  </a:lnTo>
                  <a:lnTo>
                    <a:pt x="48" y="0"/>
                  </a:lnTo>
                  <a:lnTo>
                    <a:pt x="48" y="5"/>
                  </a:lnTo>
                  <a:lnTo>
                    <a:pt x="27" y="5"/>
                  </a:lnTo>
                  <a:lnTo>
                    <a:pt x="27" y="65"/>
                  </a:lnTo>
                  <a:lnTo>
                    <a:pt x="2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1"/>
            <p:cNvSpPr>
              <a:spLocks/>
            </p:cNvSpPr>
            <p:nvPr userDrawn="1"/>
          </p:nvSpPr>
          <p:spPr bwMode="white">
            <a:xfrm>
              <a:off x="7180"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2"/>
            <p:cNvSpPr>
              <a:spLocks noEditPoints="1"/>
            </p:cNvSpPr>
            <p:nvPr userDrawn="1"/>
          </p:nvSpPr>
          <p:spPr bwMode="white">
            <a:xfrm>
              <a:off x="7235" y="3843"/>
              <a:ext cx="44" cy="65"/>
            </a:xfrm>
            <a:custGeom>
              <a:avLst/>
              <a:gdLst>
                <a:gd name="T0" fmla="*/ 207 w 244"/>
                <a:gd name="T1" fmla="*/ 353 h 353"/>
                <a:gd name="T2" fmla="*/ 108 w 244"/>
                <a:gd name="T3" fmla="*/ 207 h 353"/>
                <a:gd name="T4" fmla="*/ 30 w 244"/>
                <a:gd name="T5" fmla="*/ 207 h 353"/>
                <a:gd name="T6" fmla="*/ 30 w 244"/>
                <a:gd name="T7" fmla="*/ 353 h 353"/>
                <a:gd name="T8" fmla="*/ 0 w 244"/>
                <a:gd name="T9" fmla="*/ 353 h 353"/>
                <a:gd name="T10" fmla="*/ 0 w 244"/>
                <a:gd name="T11" fmla="*/ 0 h 353"/>
                <a:gd name="T12" fmla="*/ 132 w 244"/>
                <a:gd name="T13" fmla="*/ 0 h 353"/>
                <a:gd name="T14" fmla="*/ 239 w 244"/>
                <a:gd name="T15" fmla="*/ 103 h 353"/>
                <a:gd name="T16" fmla="*/ 141 w 244"/>
                <a:gd name="T17" fmla="*/ 205 h 353"/>
                <a:gd name="T18" fmla="*/ 244 w 244"/>
                <a:gd name="T19" fmla="*/ 353 h 353"/>
                <a:gd name="T20" fmla="*/ 207 w 244"/>
                <a:gd name="T21" fmla="*/ 353 h 353"/>
                <a:gd name="T22" fmla="*/ 208 w 244"/>
                <a:gd name="T23" fmla="*/ 103 h 353"/>
                <a:gd name="T24" fmla="*/ 129 w 244"/>
                <a:gd name="T25" fmla="*/ 27 h 353"/>
                <a:gd name="T26" fmla="*/ 30 w 244"/>
                <a:gd name="T27" fmla="*/ 27 h 353"/>
                <a:gd name="T28" fmla="*/ 30 w 244"/>
                <a:gd name="T29" fmla="*/ 179 h 353"/>
                <a:gd name="T30" fmla="*/ 129 w 244"/>
                <a:gd name="T31" fmla="*/ 179 h 353"/>
                <a:gd name="T32" fmla="*/ 208 w 244"/>
                <a:gd name="T33" fmla="*/ 10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3">
                  <a:moveTo>
                    <a:pt x="207" y="353"/>
                  </a:moveTo>
                  <a:cubicBezTo>
                    <a:pt x="108" y="207"/>
                    <a:pt x="108" y="207"/>
                    <a:pt x="108" y="207"/>
                  </a:cubicBezTo>
                  <a:cubicBezTo>
                    <a:pt x="30" y="207"/>
                    <a:pt x="30" y="207"/>
                    <a:pt x="30" y="207"/>
                  </a:cubicBezTo>
                  <a:cubicBezTo>
                    <a:pt x="30" y="353"/>
                    <a:pt x="30" y="353"/>
                    <a:pt x="30" y="353"/>
                  </a:cubicBezTo>
                  <a:cubicBezTo>
                    <a:pt x="0" y="353"/>
                    <a:pt x="0" y="353"/>
                    <a:pt x="0" y="353"/>
                  </a:cubicBezTo>
                  <a:cubicBezTo>
                    <a:pt x="0" y="0"/>
                    <a:pt x="0" y="0"/>
                    <a:pt x="0" y="0"/>
                  </a:cubicBezTo>
                  <a:cubicBezTo>
                    <a:pt x="132" y="0"/>
                    <a:pt x="132" y="0"/>
                    <a:pt x="132" y="0"/>
                  </a:cubicBezTo>
                  <a:cubicBezTo>
                    <a:pt x="193" y="0"/>
                    <a:pt x="239" y="38"/>
                    <a:pt x="239" y="103"/>
                  </a:cubicBezTo>
                  <a:cubicBezTo>
                    <a:pt x="239" y="167"/>
                    <a:pt x="194" y="203"/>
                    <a:pt x="141" y="205"/>
                  </a:cubicBezTo>
                  <a:cubicBezTo>
                    <a:pt x="244" y="353"/>
                    <a:pt x="244" y="353"/>
                    <a:pt x="244" y="353"/>
                  </a:cubicBezTo>
                  <a:lnTo>
                    <a:pt x="207" y="353"/>
                  </a:lnTo>
                  <a:close/>
                  <a:moveTo>
                    <a:pt x="208" y="103"/>
                  </a:moveTo>
                  <a:cubicBezTo>
                    <a:pt x="208" y="58"/>
                    <a:pt x="176" y="27"/>
                    <a:pt x="129" y="27"/>
                  </a:cubicBezTo>
                  <a:cubicBezTo>
                    <a:pt x="30" y="27"/>
                    <a:pt x="30" y="27"/>
                    <a:pt x="30" y="27"/>
                  </a:cubicBezTo>
                  <a:cubicBezTo>
                    <a:pt x="30" y="179"/>
                    <a:pt x="30" y="179"/>
                    <a:pt x="30" y="179"/>
                  </a:cubicBezTo>
                  <a:cubicBezTo>
                    <a:pt x="129" y="179"/>
                    <a:pt x="129" y="179"/>
                    <a:pt x="129" y="179"/>
                  </a:cubicBezTo>
                  <a:cubicBezTo>
                    <a:pt x="176" y="179"/>
                    <a:pt x="208" y="148"/>
                    <a:pt x="208"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Oval 23"/>
            <p:cNvSpPr>
              <a:spLocks noChangeArrowheads="1"/>
            </p:cNvSpPr>
            <p:nvPr userDrawn="1"/>
          </p:nvSpPr>
          <p:spPr bwMode="white">
            <a:xfrm>
              <a:off x="7288" y="3900"/>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4"/>
            <p:cNvSpPr>
              <a:spLocks/>
            </p:cNvSpPr>
            <p:nvPr userDrawn="1"/>
          </p:nvSpPr>
          <p:spPr bwMode="white">
            <a:xfrm>
              <a:off x="6957" y="3932"/>
              <a:ext cx="46" cy="66"/>
            </a:xfrm>
            <a:custGeom>
              <a:avLst/>
              <a:gdLst>
                <a:gd name="T0" fmla="*/ 0 w 255"/>
                <a:gd name="T1" fmla="*/ 309 h 366"/>
                <a:gd name="T2" fmla="*/ 19 w 255"/>
                <a:gd name="T3" fmla="*/ 287 h 366"/>
                <a:gd name="T4" fmla="*/ 130 w 255"/>
                <a:gd name="T5" fmla="*/ 338 h 366"/>
                <a:gd name="T6" fmla="*/ 223 w 255"/>
                <a:gd name="T7" fmla="*/ 267 h 366"/>
                <a:gd name="T8" fmla="*/ 11 w 255"/>
                <a:gd name="T9" fmla="*/ 94 h 366"/>
                <a:gd name="T10" fmla="*/ 127 w 255"/>
                <a:gd name="T11" fmla="*/ 0 h 366"/>
                <a:gd name="T12" fmla="*/ 247 w 255"/>
                <a:gd name="T13" fmla="*/ 49 h 366"/>
                <a:gd name="T14" fmla="*/ 227 w 255"/>
                <a:gd name="T15" fmla="*/ 72 h 366"/>
                <a:gd name="T16" fmla="*/ 125 w 255"/>
                <a:gd name="T17" fmla="*/ 27 h 366"/>
                <a:gd name="T18" fmla="*/ 43 w 255"/>
                <a:gd name="T19" fmla="*/ 92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2" y="338"/>
                    <a:pt x="223" y="298"/>
                    <a:pt x="223" y="267"/>
                  </a:cubicBezTo>
                  <a:cubicBezTo>
                    <a:pt x="223" y="163"/>
                    <a:pt x="11" y="218"/>
                    <a:pt x="11" y="94"/>
                  </a:cubicBezTo>
                  <a:cubicBezTo>
                    <a:pt x="11" y="36"/>
                    <a:pt x="63" y="0"/>
                    <a:pt x="127" y="0"/>
                  </a:cubicBezTo>
                  <a:cubicBezTo>
                    <a:pt x="180" y="0"/>
                    <a:pt x="219" y="18"/>
                    <a:pt x="247" y="49"/>
                  </a:cubicBezTo>
                  <a:cubicBezTo>
                    <a:pt x="227" y="72"/>
                    <a:pt x="227" y="72"/>
                    <a:pt x="227" y="72"/>
                  </a:cubicBezTo>
                  <a:cubicBezTo>
                    <a:pt x="201" y="41"/>
                    <a:pt x="165" y="27"/>
                    <a:pt x="125" y="27"/>
                  </a:cubicBezTo>
                  <a:cubicBezTo>
                    <a:pt x="78" y="27"/>
                    <a:pt x="43" y="54"/>
                    <a:pt x="43" y="92"/>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5"/>
            <p:cNvSpPr>
              <a:spLocks/>
            </p:cNvSpPr>
            <p:nvPr userDrawn="1"/>
          </p:nvSpPr>
          <p:spPr bwMode="white">
            <a:xfrm>
              <a:off x="7016" y="3932"/>
              <a:ext cx="61" cy="65"/>
            </a:xfrm>
            <a:custGeom>
              <a:avLst/>
              <a:gdLst>
                <a:gd name="T0" fmla="*/ 55 w 61"/>
                <a:gd name="T1" fmla="*/ 65 h 65"/>
                <a:gd name="T2" fmla="*/ 55 w 61"/>
                <a:gd name="T3" fmla="*/ 8 h 65"/>
                <a:gd name="T4" fmla="*/ 32 w 61"/>
                <a:gd name="T5" fmla="*/ 65 h 65"/>
                <a:gd name="T6" fmla="*/ 29 w 61"/>
                <a:gd name="T7" fmla="*/ 65 h 65"/>
                <a:gd name="T8" fmla="*/ 6 w 61"/>
                <a:gd name="T9" fmla="*/ 8 h 65"/>
                <a:gd name="T10" fmla="*/ 6 w 61"/>
                <a:gd name="T11" fmla="*/ 65 h 65"/>
                <a:gd name="T12" fmla="*/ 0 w 61"/>
                <a:gd name="T13" fmla="*/ 65 h 65"/>
                <a:gd name="T14" fmla="*/ 0 w 61"/>
                <a:gd name="T15" fmla="*/ 0 h 65"/>
                <a:gd name="T16" fmla="*/ 9 w 61"/>
                <a:gd name="T17" fmla="*/ 0 h 65"/>
                <a:gd name="T18" fmla="*/ 30 w 61"/>
                <a:gd name="T19" fmla="*/ 54 h 65"/>
                <a:gd name="T20" fmla="*/ 52 w 61"/>
                <a:gd name="T21" fmla="*/ 0 h 65"/>
                <a:gd name="T22" fmla="*/ 61 w 61"/>
                <a:gd name="T23" fmla="*/ 0 h 65"/>
                <a:gd name="T24" fmla="*/ 61 w 61"/>
                <a:gd name="T25" fmla="*/ 65 h 65"/>
                <a:gd name="T26" fmla="*/ 55 w 61"/>
                <a:gd name="T2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5">
                  <a:moveTo>
                    <a:pt x="55" y="65"/>
                  </a:moveTo>
                  <a:lnTo>
                    <a:pt x="55" y="8"/>
                  </a:lnTo>
                  <a:lnTo>
                    <a:pt x="32" y="65"/>
                  </a:lnTo>
                  <a:lnTo>
                    <a:pt x="29" y="65"/>
                  </a:lnTo>
                  <a:lnTo>
                    <a:pt x="6" y="8"/>
                  </a:lnTo>
                  <a:lnTo>
                    <a:pt x="6" y="65"/>
                  </a:lnTo>
                  <a:lnTo>
                    <a:pt x="0" y="65"/>
                  </a:lnTo>
                  <a:lnTo>
                    <a:pt x="0" y="0"/>
                  </a:lnTo>
                  <a:lnTo>
                    <a:pt x="9" y="0"/>
                  </a:lnTo>
                  <a:lnTo>
                    <a:pt x="30" y="54"/>
                  </a:lnTo>
                  <a:lnTo>
                    <a:pt x="52" y="0"/>
                  </a:lnTo>
                  <a:lnTo>
                    <a:pt x="61" y="0"/>
                  </a:lnTo>
                  <a:lnTo>
                    <a:pt x="61" y="65"/>
                  </a:lnTo>
                  <a:lnTo>
                    <a:pt x="55"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6"/>
            <p:cNvSpPr>
              <a:spLocks noEditPoints="1"/>
            </p:cNvSpPr>
            <p:nvPr userDrawn="1"/>
          </p:nvSpPr>
          <p:spPr bwMode="white">
            <a:xfrm>
              <a:off x="7086" y="3932"/>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3 w 60"/>
                <a:gd name="T13" fmla="*/ 0 h 65"/>
                <a:gd name="T14" fmla="*/ 60 w 60"/>
                <a:gd name="T15" fmla="*/ 65 h 65"/>
                <a:gd name="T16" fmla="*/ 53 w 60"/>
                <a:gd name="T17" fmla="*/ 65 h 65"/>
                <a:gd name="T18" fmla="*/ 30 w 60"/>
                <a:gd name="T19" fmla="*/ 7 h 65"/>
                <a:gd name="T20" fmla="*/ 15 w 60"/>
                <a:gd name="T21" fmla="*/ 44 h 65"/>
                <a:gd name="T22" fmla="*/ 45 w 60"/>
                <a:gd name="T23" fmla="*/ 44 h 65"/>
                <a:gd name="T24" fmla="*/ 30 w 60"/>
                <a:gd name="T25" fmla="*/ 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3" y="0"/>
                  </a:lnTo>
                  <a:lnTo>
                    <a:pt x="60" y="65"/>
                  </a:lnTo>
                  <a:lnTo>
                    <a:pt x="53" y="65"/>
                  </a:lnTo>
                  <a:close/>
                  <a:moveTo>
                    <a:pt x="30" y="7"/>
                  </a:moveTo>
                  <a:lnTo>
                    <a:pt x="15" y="44"/>
                  </a:lnTo>
                  <a:lnTo>
                    <a:pt x="45" y="44"/>
                  </a:lnTo>
                  <a:lnTo>
                    <a:pt x="3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7"/>
            <p:cNvSpPr>
              <a:spLocks noEditPoints="1"/>
            </p:cNvSpPr>
            <p:nvPr userDrawn="1"/>
          </p:nvSpPr>
          <p:spPr bwMode="white">
            <a:xfrm>
              <a:off x="7155" y="3932"/>
              <a:ext cx="45" cy="65"/>
            </a:xfrm>
            <a:custGeom>
              <a:avLst/>
              <a:gdLst>
                <a:gd name="T0" fmla="*/ 207 w 244"/>
                <a:gd name="T1" fmla="*/ 354 h 354"/>
                <a:gd name="T2" fmla="*/ 108 w 244"/>
                <a:gd name="T3" fmla="*/ 208 h 354"/>
                <a:gd name="T4" fmla="*/ 30 w 244"/>
                <a:gd name="T5" fmla="*/ 208 h 354"/>
                <a:gd name="T6" fmla="*/ 30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7 w 244"/>
                <a:gd name="T21" fmla="*/ 354 h 354"/>
                <a:gd name="T22" fmla="*/ 208 w 244"/>
                <a:gd name="T23" fmla="*/ 104 h 354"/>
                <a:gd name="T24" fmla="*/ 129 w 244"/>
                <a:gd name="T25" fmla="*/ 28 h 354"/>
                <a:gd name="T26" fmla="*/ 30 w 244"/>
                <a:gd name="T27" fmla="*/ 28 h 354"/>
                <a:gd name="T28" fmla="*/ 30 w 244"/>
                <a:gd name="T29" fmla="*/ 180 h 354"/>
                <a:gd name="T30" fmla="*/ 129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7" y="354"/>
                  </a:moveTo>
                  <a:cubicBezTo>
                    <a:pt x="108" y="208"/>
                    <a:pt x="108" y="208"/>
                    <a:pt x="108" y="208"/>
                  </a:cubicBezTo>
                  <a:cubicBezTo>
                    <a:pt x="30" y="208"/>
                    <a:pt x="30" y="208"/>
                    <a:pt x="30" y="208"/>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4" y="204"/>
                    <a:pt x="142" y="206"/>
                  </a:cubicBezTo>
                  <a:cubicBezTo>
                    <a:pt x="244" y="354"/>
                    <a:pt x="244" y="354"/>
                    <a:pt x="244" y="354"/>
                  </a:cubicBezTo>
                  <a:lnTo>
                    <a:pt x="207" y="354"/>
                  </a:lnTo>
                  <a:close/>
                  <a:moveTo>
                    <a:pt x="208" y="104"/>
                  </a:moveTo>
                  <a:cubicBezTo>
                    <a:pt x="208" y="59"/>
                    <a:pt x="176" y="28"/>
                    <a:pt x="129" y="28"/>
                  </a:cubicBezTo>
                  <a:cubicBezTo>
                    <a:pt x="30" y="28"/>
                    <a:pt x="30" y="28"/>
                    <a:pt x="30" y="28"/>
                  </a:cubicBezTo>
                  <a:cubicBezTo>
                    <a:pt x="30" y="180"/>
                    <a:pt x="30" y="180"/>
                    <a:pt x="30" y="180"/>
                  </a:cubicBezTo>
                  <a:cubicBezTo>
                    <a:pt x="129" y="180"/>
                    <a:pt x="129" y="180"/>
                    <a:pt x="129"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8"/>
            <p:cNvSpPr>
              <a:spLocks/>
            </p:cNvSpPr>
            <p:nvPr userDrawn="1"/>
          </p:nvSpPr>
          <p:spPr bwMode="white">
            <a:xfrm>
              <a:off x="7207" y="3932"/>
              <a:ext cx="48" cy="65"/>
            </a:xfrm>
            <a:custGeom>
              <a:avLst/>
              <a:gdLst>
                <a:gd name="T0" fmla="*/ 21 w 48"/>
                <a:gd name="T1" fmla="*/ 65 h 65"/>
                <a:gd name="T2" fmla="*/ 21 w 48"/>
                <a:gd name="T3" fmla="*/ 6 h 65"/>
                <a:gd name="T4" fmla="*/ 0 w 48"/>
                <a:gd name="T5" fmla="*/ 6 h 65"/>
                <a:gd name="T6" fmla="*/ 0 w 48"/>
                <a:gd name="T7" fmla="*/ 0 h 65"/>
                <a:gd name="T8" fmla="*/ 48 w 48"/>
                <a:gd name="T9" fmla="*/ 0 h 65"/>
                <a:gd name="T10" fmla="*/ 48 w 48"/>
                <a:gd name="T11" fmla="*/ 6 h 65"/>
                <a:gd name="T12" fmla="*/ 27 w 48"/>
                <a:gd name="T13" fmla="*/ 6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6"/>
                  </a:lnTo>
                  <a:lnTo>
                    <a:pt x="0" y="6"/>
                  </a:lnTo>
                  <a:lnTo>
                    <a:pt x="0" y="0"/>
                  </a:lnTo>
                  <a:lnTo>
                    <a:pt x="48" y="0"/>
                  </a:lnTo>
                  <a:lnTo>
                    <a:pt x="48" y="6"/>
                  </a:lnTo>
                  <a:lnTo>
                    <a:pt x="27" y="6"/>
                  </a:lnTo>
                  <a:lnTo>
                    <a:pt x="27" y="65"/>
                  </a:lnTo>
                  <a:lnTo>
                    <a:pt x="2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29"/>
            <p:cNvSpPr>
              <a:spLocks/>
            </p:cNvSpPr>
            <p:nvPr userDrawn="1"/>
          </p:nvSpPr>
          <p:spPr bwMode="white">
            <a:xfrm>
              <a:off x="7266" y="3932"/>
              <a:ext cx="41" cy="65"/>
            </a:xfrm>
            <a:custGeom>
              <a:avLst/>
              <a:gdLst>
                <a:gd name="T0" fmla="*/ 0 w 41"/>
                <a:gd name="T1" fmla="*/ 65 h 65"/>
                <a:gd name="T2" fmla="*/ 0 w 41"/>
                <a:gd name="T3" fmla="*/ 0 h 65"/>
                <a:gd name="T4" fmla="*/ 41 w 41"/>
                <a:gd name="T5" fmla="*/ 0 h 65"/>
                <a:gd name="T6" fmla="*/ 41 w 41"/>
                <a:gd name="T7" fmla="*/ 6 h 65"/>
                <a:gd name="T8" fmla="*/ 6 w 41"/>
                <a:gd name="T9" fmla="*/ 6 h 65"/>
                <a:gd name="T10" fmla="*/ 6 w 41"/>
                <a:gd name="T11" fmla="*/ 30 h 65"/>
                <a:gd name="T12" fmla="*/ 40 w 41"/>
                <a:gd name="T13" fmla="*/ 30 h 65"/>
                <a:gd name="T14" fmla="*/ 40 w 41"/>
                <a:gd name="T15" fmla="*/ 35 h 65"/>
                <a:gd name="T16" fmla="*/ 6 w 41"/>
                <a:gd name="T17" fmla="*/ 35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6"/>
                  </a:lnTo>
                  <a:lnTo>
                    <a:pt x="6" y="6"/>
                  </a:lnTo>
                  <a:lnTo>
                    <a:pt x="6" y="30"/>
                  </a:lnTo>
                  <a:lnTo>
                    <a:pt x="40" y="30"/>
                  </a:lnTo>
                  <a:lnTo>
                    <a:pt x="40" y="35"/>
                  </a:lnTo>
                  <a:lnTo>
                    <a:pt x="6" y="35"/>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0"/>
            <p:cNvSpPr>
              <a:spLocks noEditPoints="1"/>
            </p:cNvSpPr>
            <p:nvPr userDrawn="1"/>
          </p:nvSpPr>
          <p:spPr bwMode="white">
            <a:xfrm>
              <a:off x="7321" y="3932"/>
              <a:ext cx="44" cy="65"/>
            </a:xfrm>
            <a:custGeom>
              <a:avLst/>
              <a:gdLst>
                <a:gd name="T0" fmla="*/ 208 w 244"/>
                <a:gd name="T1" fmla="*/ 354 h 354"/>
                <a:gd name="T2" fmla="*/ 109 w 244"/>
                <a:gd name="T3" fmla="*/ 208 h 354"/>
                <a:gd name="T4" fmla="*/ 31 w 244"/>
                <a:gd name="T5" fmla="*/ 208 h 354"/>
                <a:gd name="T6" fmla="*/ 31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8 w 244"/>
                <a:gd name="T21" fmla="*/ 354 h 354"/>
                <a:gd name="T22" fmla="*/ 208 w 244"/>
                <a:gd name="T23" fmla="*/ 104 h 354"/>
                <a:gd name="T24" fmla="*/ 130 w 244"/>
                <a:gd name="T25" fmla="*/ 28 h 354"/>
                <a:gd name="T26" fmla="*/ 31 w 244"/>
                <a:gd name="T27" fmla="*/ 28 h 354"/>
                <a:gd name="T28" fmla="*/ 31 w 244"/>
                <a:gd name="T29" fmla="*/ 180 h 354"/>
                <a:gd name="T30" fmla="*/ 130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9" y="208"/>
                    <a:pt x="109" y="208"/>
                    <a:pt x="109" y="208"/>
                  </a:cubicBezTo>
                  <a:cubicBezTo>
                    <a:pt x="31" y="208"/>
                    <a:pt x="31" y="208"/>
                    <a:pt x="31" y="208"/>
                  </a:cubicBezTo>
                  <a:cubicBezTo>
                    <a:pt x="31" y="354"/>
                    <a:pt x="31" y="354"/>
                    <a:pt x="31"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5" y="204"/>
                    <a:pt x="142" y="206"/>
                  </a:cubicBezTo>
                  <a:cubicBezTo>
                    <a:pt x="244" y="354"/>
                    <a:pt x="244" y="354"/>
                    <a:pt x="244" y="354"/>
                  </a:cubicBezTo>
                  <a:lnTo>
                    <a:pt x="208" y="354"/>
                  </a:lnTo>
                  <a:close/>
                  <a:moveTo>
                    <a:pt x="208" y="104"/>
                  </a:moveTo>
                  <a:cubicBezTo>
                    <a:pt x="208" y="59"/>
                    <a:pt x="176" y="28"/>
                    <a:pt x="130" y="28"/>
                  </a:cubicBezTo>
                  <a:cubicBezTo>
                    <a:pt x="31" y="28"/>
                    <a:pt x="31" y="28"/>
                    <a:pt x="31" y="28"/>
                  </a:cubicBezTo>
                  <a:cubicBezTo>
                    <a:pt x="31" y="180"/>
                    <a:pt x="31" y="180"/>
                    <a:pt x="31" y="180"/>
                  </a:cubicBezTo>
                  <a:cubicBezTo>
                    <a:pt x="130" y="180"/>
                    <a:pt x="130" y="180"/>
                    <a:pt x="130"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Oval 31"/>
            <p:cNvSpPr>
              <a:spLocks noChangeArrowheads="1"/>
            </p:cNvSpPr>
            <p:nvPr userDrawn="1"/>
          </p:nvSpPr>
          <p:spPr bwMode="white">
            <a:xfrm>
              <a:off x="7372" y="3990"/>
              <a:ext cx="9"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32"/>
            <p:cNvSpPr>
              <a:spLocks/>
            </p:cNvSpPr>
            <p:nvPr userDrawn="1"/>
          </p:nvSpPr>
          <p:spPr bwMode="white">
            <a:xfrm>
              <a:off x="6957" y="4021"/>
              <a:ext cx="46" cy="67"/>
            </a:xfrm>
            <a:custGeom>
              <a:avLst/>
              <a:gdLst>
                <a:gd name="T0" fmla="*/ 0 w 255"/>
                <a:gd name="T1" fmla="*/ 310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5 w 255"/>
                <a:gd name="T17" fmla="*/ 28 h 366"/>
                <a:gd name="T18" fmla="*/ 43 w 255"/>
                <a:gd name="T19" fmla="*/ 93 h 366"/>
                <a:gd name="T20" fmla="*/ 255 w 255"/>
                <a:gd name="T21" fmla="*/ 266 h 366"/>
                <a:gd name="T22" fmla="*/ 129 w 255"/>
                <a:gd name="T23" fmla="*/ 366 h 366"/>
                <a:gd name="T24" fmla="*/ 0 w 255"/>
                <a:gd name="T25" fmla="*/ 31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10"/>
                  </a:moveTo>
                  <a:cubicBezTo>
                    <a:pt x="19" y="287"/>
                    <a:pt x="19" y="287"/>
                    <a:pt x="19" y="287"/>
                  </a:cubicBezTo>
                  <a:cubicBezTo>
                    <a:pt x="42" y="313"/>
                    <a:pt x="79" y="338"/>
                    <a:pt x="130" y="338"/>
                  </a:cubicBezTo>
                  <a:cubicBezTo>
                    <a:pt x="202" y="338"/>
                    <a:pt x="223" y="298"/>
                    <a:pt x="223" y="268"/>
                  </a:cubicBezTo>
                  <a:cubicBezTo>
                    <a:pt x="223" y="164"/>
                    <a:pt x="11" y="218"/>
                    <a:pt x="11" y="94"/>
                  </a:cubicBezTo>
                  <a:cubicBezTo>
                    <a:pt x="11" y="37"/>
                    <a:pt x="63" y="0"/>
                    <a:pt x="127" y="0"/>
                  </a:cubicBezTo>
                  <a:cubicBezTo>
                    <a:pt x="180" y="0"/>
                    <a:pt x="219" y="19"/>
                    <a:pt x="247" y="50"/>
                  </a:cubicBezTo>
                  <a:cubicBezTo>
                    <a:pt x="227" y="72"/>
                    <a:pt x="227" y="72"/>
                    <a:pt x="227" y="72"/>
                  </a:cubicBezTo>
                  <a:cubicBezTo>
                    <a:pt x="201" y="41"/>
                    <a:pt x="165" y="28"/>
                    <a:pt x="125" y="28"/>
                  </a:cubicBezTo>
                  <a:cubicBezTo>
                    <a:pt x="78" y="28"/>
                    <a:pt x="43" y="55"/>
                    <a:pt x="43" y="93"/>
                  </a:cubicBezTo>
                  <a:cubicBezTo>
                    <a:pt x="43" y="184"/>
                    <a:pt x="255" y="134"/>
                    <a:pt x="255" y="266"/>
                  </a:cubicBezTo>
                  <a:cubicBezTo>
                    <a:pt x="255" y="311"/>
                    <a:pt x="225" y="366"/>
                    <a:pt x="129" y="366"/>
                  </a:cubicBezTo>
                  <a:cubicBezTo>
                    <a:pt x="71" y="366"/>
                    <a:pt x="27" y="343"/>
                    <a:pt x="0" y="3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3"/>
            <p:cNvSpPr>
              <a:spLocks noEditPoints="1"/>
            </p:cNvSpPr>
            <p:nvPr userDrawn="1"/>
          </p:nvSpPr>
          <p:spPr bwMode="white">
            <a:xfrm>
              <a:off x="7005" y="4022"/>
              <a:ext cx="59" cy="65"/>
            </a:xfrm>
            <a:custGeom>
              <a:avLst/>
              <a:gdLst>
                <a:gd name="T0" fmla="*/ 53 w 59"/>
                <a:gd name="T1" fmla="*/ 65 h 65"/>
                <a:gd name="T2" fmla="*/ 47 w 59"/>
                <a:gd name="T3" fmla="*/ 49 h 65"/>
                <a:gd name="T4" fmla="*/ 13 w 59"/>
                <a:gd name="T5" fmla="*/ 49 h 65"/>
                <a:gd name="T6" fmla="*/ 6 w 59"/>
                <a:gd name="T7" fmla="*/ 65 h 65"/>
                <a:gd name="T8" fmla="*/ 0 w 59"/>
                <a:gd name="T9" fmla="*/ 65 h 65"/>
                <a:gd name="T10" fmla="*/ 26 w 59"/>
                <a:gd name="T11" fmla="*/ 0 h 65"/>
                <a:gd name="T12" fmla="*/ 33 w 59"/>
                <a:gd name="T13" fmla="*/ 0 h 65"/>
                <a:gd name="T14" fmla="*/ 59 w 59"/>
                <a:gd name="T15" fmla="*/ 65 h 65"/>
                <a:gd name="T16" fmla="*/ 53 w 59"/>
                <a:gd name="T17" fmla="*/ 65 h 65"/>
                <a:gd name="T18" fmla="*/ 30 w 59"/>
                <a:gd name="T19" fmla="*/ 6 h 65"/>
                <a:gd name="T20" fmla="*/ 14 w 59"/>
                <a:gd name="T21" fmla="*/ 44 h 65"/>
                <a:gd name="T22" fmla="*/ 45 w 59"/>
                <a:gd name="T23" fmla="*/ 44 h 65"/>
                <a:gd name="T24" fmla="*/ 30 w 59"/>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65">
                  <a:moveTo>
                    <a:pt x="53" y="65"/>
                  </a:moveTo>
                  <a:lnTo>
                    <a:pt x="47" y="49"/>
                  </a:lnTo>
                  <a:lnTo>
                    <a:pt x="13" y="49"/>
                  </a:lnTo>
                  <a:lnTo>
                    <a:pt x="6" y="65"/>
                  </a:lnTo>
                  <a:lnTo>
                    <a:pt x="0" y="65"/>
                  </a:lnTo>
                  <a:lnTo>
                    <a:pt x="26" y="0"/>
                  </a:lnTo>
                  <a:lnTo>
                    <a:pt x="33" y="0"/>
                  </a:lnTo>
                  <a:lnTo>
                    <a:pt x="59" y="65"/>
                  </a:lnTo>
                  <a:lnTo>
                    <a:pt x="53" y="65"/>
                  </a:lnTo>
                  <a:close/>
                  <a:moveTo>
                    <a:pt x="30" y="6"/>
                  </a:moveTo>
                  <a:lnTo>
                    <a:pt x="14" y="44"/>
                  </a:lnTo>
                  <a:lnTo>
                    <a:pt x="45" y="44"/>
                  </a:lnTo>
                  <a:lnTo>
                    <a:pt x="3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34"/>
            <p:cNvSpPr>
              <a:spLocks/>
            </p:cNvSpPr>
            <p:nvPr userDrawn="1"/>
          </p:nvSpPr>
          <p:spPr bwMode="white">
            <a:xfrm>
              <a:off x="7074"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35"/>
            <p:cNvSpPr>
              <a:spLocks/>
            </p:cNvSpPr>
            <p:nvPr userDrawn="1"/>
          </p:nvSpPr>
          <p:spPr bwMode="white">
            <a:xfrm>
              <a:off x="7126"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59 h 65"/>
                <a:gd name="T20" fmla="*/ 41 w 41"/>
                <a:gd name="T21" fmla="*/ 59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59"/>
                  </a:lnTo>
                  <a:lnTo>
                    <a:pt x="41" y="59"/>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36"/>
            <p:cNvSpPr>
              <a:spLocks noEditPoints="1"/>
            </p:cNvSpPr>
            <p:nvPr userDrawn="1"/>
          </p:nvSpPr>
          <p:spPr bwMode="white">
            <a:xfrm>
              <a:off x="7181" y="4022"/>
              <a:ext cx="44" cy="65"/>
            </a:xfrm>
            <a:custGeom>
              <a:avLst/>
              <a:gdLst>
                <a:gd name="T0" fmla="*/ 208 w 244"/>
                <a:gd name="T1" fmla="*/ 354 h 354"/>
                <a:gd name="T2" fmla="*/ 108 w 244"/>
                <a:gd name="T3" fmla="*/ 207 h 354"/>
                <a:gd name="T4" fmla="*/ 30 w 244"/>
                <a:gd name="T5" fmla="*/ 207 h 354"/>
                <a:gd name="T6" fmla="*/ 30 w 244"/>
                <a:gd name="T7" fmla="*/ 354 h 354"/>
                <a:gd name="T8" fmla="*/ 0 w 244"/>
                <a:gd name="T9" fmla="*/ 354 h 354"/>
                <a:gd name="T10" fmla="*/ 0 w 244"/>
                <a:gd name="T11" fmla="*/ 0 h 354"/>
                <a:gd name="T12" fmla="*/ 132 w 244"/>
                <a:gd name="T13" fmla="*/ 0 h 354"/>
                <a:gd name="T14" fmla="*/ 240 w 244"/>
                <a:gd name="T15" fmla="*/ 103 h 354"/>
                <a:gd name="T16" fmla="*/ 142 w 244"/>
                <a:gd name="T17" fmla="*/ 205 h 354"/>
                <a:gd name="T18" fmla="*/ 244 w 244"/>
                <a:gd name="T19" fmla="*/ 354 h 354"/>
                <a:gd name="T20" fmla="*/ 208 w 244"/>
                <a:gd name="T21" fmla="*/ 354 h 354"/>
                <a:gd name="T22" fmla="*/ 208 w 244"/>
                <a:gd name="T23" fmla="*/ 103 h 354"/>
                <a:gd name="T24" fmla="*/ 130 w 244"/>
                <a:gd name="T25" fmla="*/ 27 h 354"/>
                <a:gd name="T26" fmla="*/ 30 w 244"/>
                <a:gd name="T27" fmla="*/ 27 h 354"/>
                <a:gd name="T28" fmla="*/ 30 w 244"/>
                <a:gd name="T29" fmla="*/ 180 h 354"/>
                <a:gd name="T30" fmla="*/ 130 w 244"/>
                <a:gd name="T31" fmla="*/ 180 h 354"/>
                <a:gd name="T32" fmla="*/ 208 w 244"/>
                <a:gd name="T33" fmla="*/ 10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8" y="207"/>
                    <a:pt x="108" y="207"/>
                    <a:pt x="108" y="207"/>
                  </a:cubicBezTo>
                  <a:cubicBezTo>
                    <a:pt x="30" y="207"/>
                    <a:pt x="30" y="207"/>
                    <a:pt x="30" y="207"/>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3"/>
                  </a:cubicBezTo>
                  <a:cubicBezTo>
                    <a:pt x="240" y="167"/>
                    <a:pt x="194" y="203"/>
                    <a:pt x="142" y="205"/>
                  </a:cubicBezTo>
                  <a:cubicBezTo>
                    <a:pt x="244" y="354"/>
                    <a:pt x="244" y="354"/>
                    <a:pt x="244" y="354"/>
                  </a:cubicBezTo>
                  <a:lnTo>
                    <a:pt x="208" y="354"/>
                  </a:lnTo>
                  <a:close/>
                  <a:moveTo>
                    <a:pt x="208" y="103"/>
                  </a:moveTo>
                  <a:cubicBezTo>
                    <a:pt x="208" y="59"/>
                    <a:pt x="176" y="27"/>
                    <a:pt x="130" y="27"/>
                  </a:cubicBezTo>
                  <a:cubicBezTo>
                    <a:pt x="30" y="27"/>
                    <a:pt x="30" y="27"/>
                    <a:pt x="30" y="27"/>
                  </a:cubicBezTo>
                  <a:cubicBezTo>
                    <a:pt x="30" y="180"/>
                    <a:pt x="30" y="180"/>
                    <a:pt x="30" y="180"/>
                  </a:cubicBezTo>
                  <a:cubicBezTo>
                    <a:pt x="130" y="180"/>
                    <a:pt x="130" y="180"/>
                    <a:pt x="130" y="180"/>
                  </a:cubicBezTo>
                  <a:cubicBezTo>
                    <a:pt x="176" y="180"/>
                    <a:pt x="208" y="148"/>
                    <a:pt x="208"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Oval 37"/>
            <p:cNvSpPr>
              <a:spLocks noChangeArrowheads="1"/>
            </p:cNvSpPr>
            <p:nvPr userDrawn="1"/>
          </p:nvSpPr>
          <p:spPr bwMode="white">
            <a:xfrm>
              <a:off x="7233" y="4079"/>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1258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85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7"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t>© 2017 F5 Networks</a:t>
            </a:r>
          </a:p>
        </p:txBody>
      </p:sp>
      <p:sp>
        <p:nvSpPr>
          <p:cNvPr id="8"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lang="en-US" smtClean="0"/>
              <a:pPr/>
              <a:t>‹#›</a:t>
            </a:fld>
            <a:endParaRPr lang="en-US" dirty="0"/>
          </a:p>
        </p:txBody>
      </p:sp>
      <p:sp>
        <p:nvSpPr>
          <p:cNvPr id="6" name="Text Placeholder 5"/>
          <p:cNvSpPr>
            <a:spLocks noGrp="1"/>
          </p:cNvSpPr>
          <p:nvPr>
            <p:ph type="body" sz="quarter" idx="10"/>
          </p:nvPr>
        </p:nvSpPr>
        <p:spPr>
          <a:xfrm>
            <a:off x="304800" y="1219200"/>
            <a:ext cx="57150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1"/>
          </p:nvPr>
        </p:nvSpPr>
        <p:spPr>
          <a:xfrm>
            <a:off x="6019800" y="1219200"/>
            <a:ext cx="5867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430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Tree>
    <p:extLst>
      <p:ext uri="{BB962C8B-B14F-4D97-AF65-F5344CB8AC3E}">
        <p14:creationId xmlns:p14="http://schemas.microsoft.com/office/powerpoint/2010/main" val="303518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458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5"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t>© 2017 F5 Networks</a:t>
            </a:r>
          </a:p>
        </p:txBody>
      </p:sp>
      <p:sp>
        <p:nvSpPr>
          <p:cNvPr id="6"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4162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297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Lin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368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Header">
    <p:bg bwMode="invGray">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3"/>
          <p:cNvSpPr>
            <a:spLocks noGrp="1"/>
          </p:cNvSpPr>
          <p:nvPr>
            <p:ph type="body" sz="quarter" idx="10" hasCustomPrompt="1"/>
          </p:nvPr>
        </p:nvSpPr>
        <p:spPr bwMode="white">
          <a:xfrm>
            <a:off x="1409700" y="2461074"/>
            <a:ext cx="9372600" cy="1371600"/>
          </a:xfrm>
        </p:spPr>
        <p:txBody>
          <a:bodyPr anchor="b" anchorCtr="0"/>
          <a:lstStyle>
            <a:lvl1pPr algn="ctr">
              <a:buFontTx/>
              <a:buNone/>
              <a:defRPr sz="6600" spc="-200" baseline="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SECTION TITLE</a:t>
            </a:r>
          </a:p>
        </p:txBody>
      </p:sp>
      <p:cxnSp>
        <p:nvCxnSpPr>
          <p:cNvPr id="5" name="Straight Connector 4"/>
          <p:cNvCxnSpPr/>
          <p:nvPr userDrawn="1"/>
        </p:nvCxnSpPr>
        <p:spPr bwMode="white">
          <a:xfrm>
            <a:off x="5695950" y="4062248"/>
            <a:ext cx="800100" cy="0"/>
          </a:xfrm>
          <a:prstGeom prst="line">
            <a:avLst/>
          </a:prstGeom>
          <a:ln w="1143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92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dar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38043">
                      <a:schemeClr val="tx1"/>
                    </a:gs>
                    <a:gs pos="70000">
                      <a:schemeClr val="tx1"/>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2017 F5 Networks</a:t>
            </a:r>
            <a:endParaRPr lang="en-US" dirty="0"/>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270268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ank You">
    <p:bg bwMode="invGray">
      <p:bgPr>
        <a:solidFill>
          <a:schemeClr val="bg1"/>
        </a:solidFill>
        <a:effectLst/>
      </p:bgPr>
    </p:bg>
    <p:spTree>
      <p:nvGrpSpPr>
        <p:cNvPr id="1" name=""/>
        <p:cNvGrpSpPr/>
        <p:nvPr/>
      </p:nvGrpSpPr>
      <p:grpSpPr>
        <a:xfrm>
          <a:off x="0" y="0"/>
          <a:ext cx="0" cy="0"/>
          <a:chOff x="0" y="0"/>
          <a:chExt cx="0" cy="0"/>
        </a:xfrm>
      </p:grpSpPr>
      <p:cxnSp>
        <p:nvCxnSpPr>
          <p:cNvPr id="704" name="Straight Connector 703"/>
          <p:cNvCxnSpPr/>
          <p:nvPr userDrawn="1"/>
        </p:nvCxnSpPr>
        <p:spPr>
          <a:xfrm>
            <a:off x="5695950"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hasCustomPrompt="1"/>
          </p:nvPr>
        </p:nvSpPr>
        <p:spPr bwMode="white">
          <a:xfrm>
            <a:off x="1409700" y="2414016"/>
            <a:ext cx="9372600" cy="1371600"/>
          </a:xfrm>
        </p:spPr>
        <p:txBody>
          <a:bodyPr/>
          <a:lstStyle>
            <a:lvl1pPr algn="ctr">
              <a:buFontTx/>
              <a:buNone/>
              <a:defRPr sz="8000" spc="-200" baseline="0"/>
            </a:lvl1pPr>
            <a:lvl2pPr>
              <a:buFontTx/>
              <a:buNone/>
              <a:defRPr/>
            </a:lvl2pPr>
            <a:lvl3pPr>
              <a:buFontTx/>
              <a:buNone/>
              <a:defRPr/>
            </a:lvl3pPr>
            <a:lvl4pPr>
              <a:buFontTx/>
              <a:buNone/>
              <a:defRPr/>
            </a:lvl4pPr>
            <a:lvl5pPr>
              <a:buFontTx/>
              <a:buNone/>
              <a:defRPr/>
            </a:lvl5pPr>
          </a:lstStyle>
          <a:p>
            <a:pPr lvl="0"/>
            <a:r>
              <a:rPr lang="en-US" dirty="0"/>
              <a:t>Thank You</a:t>
            </a:r>
          </a:p>
        </p:txBody>
      </p:sp>
    </p:spTree>
    <p:extLst>
      <p:ext uri="{BB962C8B-B14F-4D97-AF65-F5344CB8AC3E}">
        <p14:creationId xmlns:p14="http://schemas.microsoft.com/office/powerpoint/2010/main" val="296639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0">
                      <a:schemeClr val="tx2"/>
                    </a:gs>
                    <a:gs pos="99000">
                      <a:schemeClr val="tx2"/>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261772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dirty="0"/>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910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tx2"/>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413861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lang="en-US" smtClean="0"/>
              <a:pPr/>
              <a:t>‹#›</a:t>
            </a:fld>
            <a:endParaRPr lang="en-US" dirty="0"/>
          </a:p>
        </p:txBody>
      </p:sp>
      <p:pic>
        <p:nvPicPr>
          <p:cNvPr id="8" name="Picture 7"/>
          <p:cNvPicPr>
            <a:picLocks noChangeAspect="1"/>
          </p:cNvPicPr>
          <p:nvPr userDrawn="1"/>
        </p:nvPicPr>
        <p:blipFill>
          <a:blip r:embed="rId2">
            <a:lum bright="74000"/>
          </a:blip>
          <a:stretch>
            <a:fillRect/>
          </a:stretch>
        </p:blipFill>
        <p:spPr bwMode="auto">
          <a:xfrm>
            <a:off x="0" y="484632"/>
            <a:ext cx="12192000" cy="5946832"/>
          </a:xfrm>
          <a:prstGeom prst="rect">
            <a:avLst/>
          </a:prstGeom>
        </p:spPr>
      </p:pic>
    </p:spTree>
    <p:extLst>
      <p:ext uri="{BB962C8B-B14F-4D97-AF65-F5344CB8AC3E}">
        <p14:creationId xmlns:p14="http://schemas.microsoft.com/office/powerpoint/2010/main" val="65589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5 Penultimate Slide (light)">
    <p:bg>
      <p:bgPr>
        <a:solidFill>
          <a:schemeClr val="bg1"/>
        </a:solidFill>
        <a:effectLst/>
      </p:bgPr>
    </p:bg>
    <p:spTree>
      <p:nvGrpSpPr>
        <p:cNvPr id="1" name=""/>
        <p:cNvGrpSpPr/>
        <p:nvPr/>
      </p:nvGrpSpPr>
      <p:grpSpPr>
        <a:xfrm>
          <a:off x="0" y="0"/>
          <a:ext cx="0" cy="0"/>
          <a:chOff x="0" y="0"/>
          <a:chExt cx="0" cy="0"/>
        </a:xfrm>
      </p:grpSpPr>
      <p:sp>
        <p:nvSpPr>
          <p:cNvPr id="9" name="AutoShape 4"/>
          <p:cNvSpPr>
            <a:spLocks noChangeAspect="1" noChangeArrowheads="1" noTextEdit="1"/>
          </p:cNvSpPr>
          <p:nvPr/>
        </p:nvSpPr>
        <p:spPr bwMode="auto">
          <a:xfrm>
            <a:off x="3076681" y="1600200"/>
            <a:ext cx="6035462" cy="34120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9"/>
          <p:cNvSpPr>
            <a:spLocks noChangeArrowheads="1"/>
          </p:cNvSpPr>
          <p:nvPr/>
        </p:nvSpPr>
        <p:spPr bwMode="auto">
          <a:xfrm>
            <a:off x="3076681" y="1600200"/>
            <a:ext cx="6035462" cy="3412034"/>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47" name="Picture 4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42" y="1998303"/>
            <a:ext cx="3390172" cy="2658194"/>
          </a:xfrm>
          <a:prstGeom prst="rect">
            <a:avLst/>
          </a:prstGeom>
        </p:spPr>
      </p:pic>
    </p:spTree>
    <p:extLst>
      <p:ext uri="{BB962C8B-B14F-4D97-AF65-F5344CB8AC3E}">
        <p14:creationId xmlns:p14="http://schemas.microsoft.com/office/powerpoint/2010/main" val="186168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5 End Slide (light)">
    <p:spTree>
      <p:nvGrpSpPr>
        <p:cNvPr id="1" name=""/>
        <p:cNvGrpSpPr/>
        <p:nvPr/>
      </p:nvGrpSpPr>
      <p:grpSpPr>
        <a:xfrm>
          <a:off x="0" y="0"/>
          <a:ext cx="0" cy="0"/>
          <a:chOff x="0" y="0"/>
          <a:chExt cx="0" cy="0"/>
        </a:xfrm>
      </p:grpSpPr>
      <p:grpSp>
        <p:nvGrpSpPr>
          <p:cNvPr id="5" name="Group 4"/>
          <p:cNvGrpSpPr/>
          <p:nvPr userDrawn="1"/>
        </p:nvGrpSpPr>
        <p:grpSpPr bwMode="gray">
          <a:xfrm>
            <a:off x="4629083" y="1841637"/>
            <a:ext cx="2929156" cy="2929160"/>
            <a:chOff x="4864938" y="1600200"/>
            <a:chExt cx="2457445" cy="2457446"/>
          </a:xfrm>
        </p:grpSpPr>
        <p:sp>
          <p:nvSpPr>
            <p:cNvPr id="6" name="Rectangle 5"/>
            <p:cNvSpPr>
              <a:spLocks noChangeArrowheads="1"/>
            </p:cNvSpPr>
            <p:nvPr/>
          </p:nvSpPr>
          <p:spPr bwMode="gray">
            <a:xfrm>
              <a:off x="4864938" y="1600200"/>
              <a:ext cx="2457445" cy="245744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8" name="Freeform 7"/>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6121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dirty="0"/>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03496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light)">
    <p:bg>
      <p:bgRef idx="1001">
        <a:schemeClr val="bg1"/>
      </p:bgRef>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26087">
                      <a:schemeClr val="bg1">
                        <a:lumMod val="50000"/>
                      </a:schemeClr>
                    </a:gs>
                    <a:gs pos="69000">
                      <a:schemeClr val="bg1">
                        <a:lumMod val="50000"/>
                      </a:schemeClr>
                    </a:gs>
                  </a:gsLst>
                  <a:lin ang="5400000" scaled="1"/>
                </a:gradFill>
              </a:defRPr>
            </a:lvl1pPr>
          </a:lstStyle>
          <a:p>
            <a:r>
              <a:rPr lang="en-US"/>
              <a:t>© 2017 F5 Networks</a:t>
            </a:r>
            <a:endParaRPr lang="en-US" dirty="0"/>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26087">
                      <a:schemeClr val="bg1">
                        <a:lumMod val="50000"/>
                      </a:schemeClr>
                    </a:gs>
                    <a:gs pos="69000">
                      <a:schemeClr val="bg1">
                        <a:lumMod val="50000"/>
                      </a:schemeClr>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72713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2017 F5 Networks</a:t>
            </a:r>
            <a:endParaRPr lang="en-US" dirty="0"/>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pic>
        <p:nvPicPr>
          <p:cNvPr id="5" name="Picture 4"/>
          <p:cNvPicPr>
            <a:picLocks noChangeAspect="1"/>
          </p:cNvPicPr>
          <p:nvPr userDrawn="1"/>
        </p:nvPicPr>
        <p:blipFill>
          <a:blip r:embed="rId2">
            <a:lum bright="22000"/>
          </a:blip>
          <a:stretch>
            <a:fillRect/>
          </a:stretch>
        </p:blipFill>
        <p:spPr>
          <a:xfrm>
            <a:off x="0" y="484632"/>
            <a:ext cx="12192000" cy="5946832"/>
          </a:xfrm>
          <a:prstGeom prst="rect">
            <a:avLst/>
          </a:prstGeom>
        </p:spPr>
      </p:pic>
    </p:spTree>
    <p:extLst>
      <p:ext uri="{BB962C8B-B14F-4D97-AF65-F5344CB8AC3E}">
        <p14:creationId xmlns:p14="http://schemas.microsoft.com/office/powerpoint/2010/main" val="154127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5 Penultimate Slide (dar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03586" y="1998303"/>
            <a:ext cx="3384828" cy="2658194"/>
          </a:xfrm>
          <a:prstGeom prst="rect">
            <a:avLst/>
          </a:prstGeom>
        </p:spPr>
      </p:pic>
      <p:sp>
        <p:nvSpPr>
          <p:cNvPr id="9" name="AutoShape 4"/>
          <p:cNvSpPr>
            <a:spLocks noChangeAspect="1" noChangeArrowheads="1" noTextEdit="1"/>
          </p:cNvSpPr>
          <p:nvPr/>
        </p:nvSpPr>
        <p:spPr bwMode="auto">
          <a:xfrm>
            <a:off x="3076681" y="1600200"/>
            <a:ext cx="6035462" cy="34120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9"/>
          <p:cNvSpPr>
            <a:spLocks noChangeArrowheads="1"/>
          </p:cNvSpPr>
          <p:nvPr/>
        </p:nvSpPr>
        <p:spPr bwMode="auto">
          <a:xfrm>
            <a:off x="3076681" y="1600200"/>
            <a:ext cx="6035462" cy="3412034"/>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9662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5 End Slide (dark)">
    <p:spTree>
      <p:nvGrpSpPr>
        <p:cNvPr id="1" name=""/>
        <p:cNvGrpSpPr/>
        <p:nvPr/>
      </p:nvGrpSpPr>
      <p:grpSpPr>
        <a:xfrm>
          <a:off x="0" y="0"/>
          <a:ext cx="0" cy="0"/>
          <a:chOff x="0" y="0"/>
          <a:chExt cx="0" cy="0"/>
        </a:xfrm>
      </p:grpSpPr>
      <p:grpSp>
        <p:nvGrpSpPr>
          <p:cNvPr id="5" name="Group 4"/>
          <p:cNvGrpSpPr/>
          <p:nvPr userDrawn="1"/>
        </p:nvGrpSpPr>
        <p:grpSpPr bwMode="gray">
          <a:xfrm>
            <a:off x="4629083" y="1841637"/>
            <a:ext cx="2929156" cy="2929160"/>
            <a:chOff x="4864938" y="1600200"/>
            <a:chExt cx="2457445" cy="2457446"/>
          </a:xfrm>
        </p:grpSpPr>
        <p:sp>
          <p:nvSpPr>
            <p:cNvPr id="6" name="Rectangle 5"/>
            <p:cNvSpPr>
              <a:spLocks noChangeArrowheads="1"/>
            </p:cNvSpPr>
            <p:nvPr/>
          </p:nvSpPr>
          <p:spPr bwMode="gray">
            <a:xfrm>
              <a:off x="4864938" y="1600200"/>
              <a:ext cx="2457445" cy="2457446"/>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8" name="Freeform 7"/>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0607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p:nvPr>
        </p:nvSpPr>
        <p:spPr/>
        <p:txBody>
          <a:bodyPr/>
          <a:lstStyle/>
          <a:p>
            <a:r>
              <a:rPr lang="en-US"/>
              <a:t>Click to edit Master title style</a:t>
            </a:r>
          </a:p>
        </p:txBody>
      </p:sp>
      <p:sp>
        <p:nvSpPr>
          <p:cNvPr id="12" name="Footer Placeholder 22"/>
          <p:cNvSpPr txBox="1">
            <a:spLocks/>
          </p:cNvSpPr>
          <p:nvPr userDrawn="1"/>
        </p:nvSpPr>
        <p:spPr>
          <a:xfrm>
            <a:off x="-4637" y="6528816"/>
            <a:ext cx="12201273" cy="329184"/>
          </a:xfrm>
          <a:prstGeom prst="rect">
            <a:avLst/>
          </a:prstGeom>
          <a:solidFill>
            <a:srgbClr val="E1E1E1"/>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2"/>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rgbClr val="FFFFFF">
                  <a:lumMod val="65000"/>
                </a:srgbClr>
              </a:buClr>
              <a:buFont typeface="Arial" pitchFamily="34" charset="0"/>
              <a:buNone/>
            </a:pPr>
            <a:r>
              <a:rPr sz="1100">
                <a:solidFill>
                  <a:srgbClr val="000000">
                    <a:lumMod val="50000"/>
                    <a:lumOff val="50000"/>
                  </a:srgbClr>
                </a:solidFill>
              </a:rPr>
              <a:t>© F5 Networks, Inc</a:t>
            </a:r>
          </a:p>
        </p:txBody>
      </p:sp>
      <p:sp>
        <p:nvSpPr>
          <p:cNvPr id="13"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rgbClr val="FFFFFF">
                  <a:lumMod val="65000"/>
                </a:srgbClr>
              </a:buClr>
              <a:buFont typeface="Arial" pitchFamily="34" charset="0"/>
              <a:buNone/>
            </a:pPr>
            <a:fld id="{E3478E0D-5E5A-48FD-88C4-CB656095AEC5}" type="slidenum">
              <a:rPr sz="1100">
                <a:solidFill>
                  <a:srgbClr val="000000">
                    <a:lumMod val="50000"/>
                    <a:lumOff val="50000"/>
                  </a:srgbClr>
                </a:solidFill>
              </a:rPr>
              <a:pPr algn="r">
                <a:lnSpc>
                  <a:spcPct val="90000"/>
                </a:lnSpc>
                <a:buClr>
                  <a:srgbClr val="FFFFFF">
                    <a:lumMod val="65000"/>
                  </a:srgbClr>
                </a:buClr>
                <a:buFont typeface="Arial" pitchFamily="34" charset="0"/>
                <a:buNone/>
              </a:pPr>
              <a:t>‹#›</a:t>
            </a:fld>
            <a:endParaRPr sz="1100" dirty="0">
              <a:solidFill>
                <a:srgbClr val="000000">
                  <a:lumMod val="50000"/>
                  <a:lumOff val="50000"/>
                </a:srgbClr>
              </a:solidFill>
            </a:endParaRPr>
          </a:p>
        </p:txBody>
      </p:sp>
    </p:spTree>
    <p:extLst>
      <p:ext uri="{BB962C8B-B14F-4D97-AF65-F5344CB8AC3E}">
        <p14:creationId xmlns:p14="http://schemas.microsoft.com/office/powerpoint/2010/main" val="153859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p:nvPr>
        </p:nvSpPr>
        <p:spPr/>
        <p:txBody>
          <a:bodyPr/>
          <a:lstStyle>
            <a:lvl1pPr>
              <a:defRPr>
                <a:solidFill>
                  <a:srgbClr val="7BAAD9"/>
                </a:solidFill>
              </a:defRPr>
            </a:lvl1pPr>
          </a:lstStyle>
          <a:p>
            <a:r>
              <a:rPr lang="en-US" dirty="0"/>
              <a:t>Click to edit Master title style</a:t>
            </a:r>
          </a:p>
        </p:txBody>
      </p:sp>
      <p:sp>
        <p:nvSpPr>
          <p:cNvPr id="8" name="Footer Placeholder 22"/>
          <p:cNvSpPr txBox="1">
            <a:spLocks/>
          </p:cNvSpPr>
          <p:nvPr userDrawn="1"/>
        </p:nvSpPr>
        <p:spPr>
          <a:xfrm>
            <a:off x="-4637" y="6528816"/>
            <a:ext cx="12201273" cy="329184"/>
          </a:xfrm>
          <a:prstGeom prst="rect">
            <a:avLst/>
          </a:prstGeom>
          <a:solidFill>
            <a:schemeClr val="tx1">
              <a:alpha val="20000"/>
            </a:schemeClr>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1">
                    <a:lumMod val="50000"/>
                    <a:lumOff val="50000"/>
                  </a:schemeClr>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rgbClr val="FFFFFF">
                  <a:lumMod val="65000"/>
                </a:srgbClr>
              </a:buClr>
              <a:buFont typeface="Arial" pitchFamily="34" charset="0"/>
              <a:buNone/>
            </a:pPr>
            <a:r>
              <a:rPr sz="1100">
                <a:solidFill>
                  <a:srgbClr val="000000">
                    <a:lumMod val="50000"/>
                    <a:lumOff val="50000"/>
                  </a:srgbClr>
                </a:solidFill>
              </a:rPr>
              <a:t>© F5 Networks, Inc</a:t>
            </a:r>
            <a:endParaRPr sz="1100" dirty="0">
              <a:solidFill>
                <a:srgbClr val="000000">
                  <a:lumMod val="50000"/>
                  <a:lumOff val="50000"/>
                </a:srgbClr>
              </a:solidFill>
            </a:endParaRPr>
          </a:p>
        </p:txBody>
      </p:sp>
      <p:sp>
        <p:nvSpPr>
          <p:cNvPr id="9"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1">
                    <a:lumMod val="50000"/>
                    <a:lumOff val="5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rgbClr val="FFFFFF">
                  <a:lumMod val="65000"/>
                </a:srgbClr>
              </a:buClr>
              <a:buFont typeface="Arial" pitchFamily="34" charset="0"/>
              <a:buNone/>
            </a:pPr>
            <a:fld id="{E3478E0D-5E5A-48FD-88C4-CB656095AEC5}" type="slidenum">
              <a:rPr sz="1100">
                <a:solidFill>
                  <a:srgbClr val="000000">
                    <a:lumMod val="50000"/>
                    <a:lumOff val="50000"/>
                  </a:srgbClr>
                </a:solidFill>
              </a:rPr>
              <a:pPr algn="r">
                <a:lnSpc>
                  <a:spcPct val="90000"/>
                </a:lnSpc>
                <a:buClr>
                  <a:srgbClr val="FFFFFF">
                    <a:lumMod val="65000"/>
                  </a:srgbClr>
                </a:buClr>
                <a:buFont typeface="Arial" pitchFamily="34" charset="0"/>
                <a:buNone/>
              </a:pPr>
              <a:t>‹#›</a:t>
            </a:fld>
            <a:endParaRPr sz="1100" dirty="0">
              <a:solidFill>
                <a:srgbClr val="000000">
                  <a:lumMod val="50000"/>
                  <a:lumOff val="50000"/>
                </a:srgbClr>
              </a:solidFill>
            </a:endParaRPr>
          </a:p>
        </p:txBody>
      </p:sp>
    </p:spTree>
    <p:extLst>
      <p:ext uri="{BB962C8B-B14F-4D97-AF65-F5344CB8AC3E}">
        <p14:creationId xmlns:p14="http://schemas.microsoft.com/office/powerpoint/2010/main" val="191000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p:txBody>
          <a:bodyPr vert="horz" lIns="0" tIns="0" rIns="0" bIns="0" rtlCol="0" anchor="t" anchorCtr="0">
            <a:noAutofit/>
          </a:bodyPr>
          <a:lstStyle>
            <a:lvl1pPr>
              <a:defRPr lang="en-US" dirty="0">
                <a:solidFill>
                  <a:srgbClr val="7BAAD9"/>
                </a:solidFill>
              </a:defRPr>
            </a:lvl1pPr>
          </a:lstStyle>
          <a:p>
            <a:pPr lvl="0"/>
            <a:r>
              <a:rPr lang="en-US" dirty="0"/>
              <a:t>Click to edit Master title style</a:t>
            </a:r>
          </a:p>
        </p:txBody>
      </p:sp>
      <p:sp>
        <p:nvSpPr>
          <p:cNvPr id="8" name="Footer Placeholder 22"/>
          <p:cNvSpPr txBox="1">
            <a:spLocks/>
          </p:cNvSpPr>
          <p:nvPr userDrawn="1"/>
        </p:nvSpPr>
        <p:spPr>
          <a:xfrm>
            <a:off x="-4637" y="6528816"/>
            <a:ext cx="12201273" cy="329184"/>
          </a:xfrm>
          <a:prstGeom prst="rect">
            <a:avLst/>
          </a:prstGeom>
          <a:solidFill>
            <a:schemeClr val="tx1">
              <a:alpha val="20000"/>
            </a:schemeClr>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1">
                    <a:lumMod val="50000"/>
                    <a:lumOff val="50000"/>
                  </a:schemeClr>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rgbClr val="FFFFFF">
                  <a:lumMod val="65000"/>
                </a:srgbClr>
              </a:buClr>
              <a:buFont typeface="Arial" pitchFamily="34" charset="0"/>
              <a:buNone/>
            </a:pPr>
            <a:r>
              <a:rPr sz="1100">
                <a:solidFill>
                  <a:srgbClr val="000000">
                    <a:lumMod val="50000"/>
                    <a:lumOff val="50000"/>
                  </a:srgbClr>
                </a:solidFill>
              </a:rPr>
              <a:t>© F5 Networks, Inc</a:t>
            </a:r>
            <a:endParaRPr sz="1100" dirty="0">
              <a:solidFill>
                <a:srgbClr val="000000">
                  <a:lumMod val="50000"/>
                  <a:lumOff val="50000"/>
                </a:srgbClr>
              </a:solidFill>
            </a:endParaRPr>
          </a:p>
        </p:txBody>
      </p:sp>
      <p:sp>
        <p:nvSpPr>
          <p:cNvPr id="9"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1">
                    <a:lumMod val="50000"/>
                    <a:lumOff val="5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rgbClr val="FFFFFF">
                  <a:lumMod val="65000"/>
                </a:srgbClr>
              </a:buClr>
              <a:buFont typeface="Arial" pitchFamily="34" charset="0"/>
              <a:buNone/>
            </a:pPr>
            <a:fld id="{E3478E0D-5E5A-48FD-88C4-CB656095AEC5}" type="slidenum">
              <a:rPr sz="1100">
                <a:solidFill>
                  <a:srgbClr val="000000">
                    <a:lumMod val="50000"/>
                    <a:lumOff val="50000"/>
                  </a:srgbClr>
                </a:solidFill>
              </a:rPr>
              <a:pPr algn="r">
                <a:lnSpc>
                  <a:spcPct val="90000"/>
                </a:lnSpc>
                <a:buClr>
                  <a:srgbClr val="FFFFFF">
                    <a:lumMod val="65000"/>
                  </a:srgbClr>
                </a:buClr>
                <a:buFont typeface="Arial" pitchFamily="34" charset="0"/>
                <a:buNone/>
              </a:pPr>
              <a:t>‹#›</a:t>
            </a:fld>
            <a:endParaRPr sz="1100" dirty="0">
              <a:solidFill>
                <a:srgbClr val="000000">
                  <a:lumMod val="50000"/>
                  <a:lumOff val="50000"/>
                </a:srgbClr>
              </a:solidFill>
            </a:endParaRPr>
          </a:p>
        </p:txBody>
      </p:sp>
    </p:spTree>
    <p:extLst>
      <p:ext uri="{BB962C8B-B14F-4D97-AF65-F5344CB8AC3E}">
        <p14:creationId xmlns:p14="http://schemas.microsoft.com/office/powerpoint/2010/main" val="96162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955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ooter Placeholder 22"/>
          <p:cNvSpPr txBox="1">
            <a:spLocks/>
          </p:cNvSpPr>
          <p:nvPr userDrawn="1"/>
        </p:nvSpPr>
        <p:spPr>
          <a:xfrm>
            <a:off x="-4637" y="6528816"/>
            <a:ext cx="12201273" cy="329184"/>
          </a:xfrm>
          <a:prstGeom prst="rect">
            <a:avLst/>
          </a:prstGeom>
          <a:solidFill>
            <a:schemeClr val="tx1">
              <a:alpha val="20000"/>
            </a:schemeClr>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1">
                    <a:lumMod val="50000"/>
                    <a:lumOff val="50000"/>
                  </a:schemeClr>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rgbClr val="FFFFFF">
                  <a:lumMod val="65000"/>
                </a:srgbClr>
              </a:buClr>
              <a:buFont typeface="Arial" pitchFamily="34" charset="0"/>
              <a:buNone/>
            </a:pPr>
            <a:r>
              <a:rPr sz="1100">
                <a:solidFill>
                  <a:srgbClr val="000000">
                    <a:lumMod val="50000"/>
                    <a:lumOff val="50000"/>
                  </a:srgbClr>
                </a:solidFill>
              </a:rPr>
              <a:t>© F5 Networks, Inc</a:t>
            </a:r>
            <a:endParaRPr sz="1100" dirty="0">
              <a:solidFill>
                <a:srgbClr val="000000">
                  <a:lumMod val="50000"/>
                  <a:lumOff val="50000"/>
                </a:srgbClr>
              </a:solidFill>
            </a:endParaRPr>
          </a:p>
        </p:txBody>
      </p:sp>
      <p:sp>
        <p:nvSpPr>
          <p:cNvPr id="9"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1">
                    <a:lumMod val="50000"/>
                    <a:lumOff val="5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rgbClr val="FFFFFF">
                  <a:lumMod val="65000"/>
                </a:srgbClr>
              </a:buClr>
              <a:buFont typeface="Arial" pitchFamily="34" charset="0"/>
              <a:buNone/>
            </a:pPr>
            <a:fld id="{E3478E0D-5E5A-48FD-88C4-CB656095AEC5}" type="slidenum">
              <a:rPr sz="1100">
                <a:solidFill>
                  <a:srgbClr val="000000">
                    <a:lumMod val="50000"/>
                    <a:lumOff val="50000"/>
                  </a:srgbClr>
                </a:solidFill>
              </a:rPr>
              <a:pPr algn="r">
                <a:lnSpc>
                  <a:spcPct val="90000"/>
                </a:lnSpc>
                <a:buClr>
                  <a:srgbClr val="FFFFFF">
                    <a:lumMod val="65000"/>
                  </a:srgbClr>
                </a:buClr>
                <a:buFont typeface="Arial" pitchFamily="34" charset="0"/>
                <a:buNone/>
              </a:pPr>
              <a:t>‹#›</a:t>
            </a:fld>
            <a:endParaRPr sz="1100" dirty="0">
              <a:solidFill>
                <a:srgbClr val="000000">
                  <a:lumMod val="50000"/>
                  <a:lumOff val="50000"/>
                </a:srgbClr>
              </a:solidFill>
            </a:endParaRPr>
          </a:p>
        </p:txBody>
      </p:sp>
    </p:spTree>
    <p:extLst>
      <p:ext uri="{BB962C8B-B14F-4D97-AF65-F5344CB8AC3E}">
        <p14:creationId xmlns:p14="http://schemas.microsoft.com/office/powerpoint/2010/main" val="27829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3174" y="1645920"/>
            <a:ext cx="9146382" cy="1463040"/>
          </a:xfrm>
        </p:spPr>
        <p:txBody>
          <a:bodyPr anchor="ctr"/>
          <a:lstStyle>
            <a:lvl1pPr marL="0" marR="0" indent="0" algn="l" defTabSz="914400" rtl="0" eaLnBrk="1" fontAlgn="auto" latinLnBrk="0" hangingPunct="1">
              <a:lnSpc>
                <a:spcPct val="90000"/>
              </a:lnSpc>
              <a:spcBef>
                <a:spcPct val="0"/>
              </a:spcBef>
              <a:spcAft>
                <a:spcPts val="0"/>
              </a:spcAft>
              <a:buClrTx/>
              <a:buSzTx/>
              <a:buFontTx/>
              <a:buNone/>
              <a:tabLst/>
              <a:defRPr sz="5000" b="0" cap="none" baseline="0">
                <a:solidFill>
                  <a:schemeClr val="tx1">
                    <a:lumMod val="85000"/>
                    <a:lumOff val="15000"/>
                  </a:schemeClr>
                </a:solidFill>
                <a:effectLst>
                  <a:outerShdw blurRad="38100" dist="25400" dir="2700000" algn="tl">
                    <a:srgbClr val="000000">
                      <a:alpha val="0"/>
                    </a:srgbClr>
                  </a:outerShdw>
                </a:effectLst>
              </a:defRPr>
            </a:lvl1pPr>
          </a:lstStyle>
          <a:p>
            <a:r>
              <a:rPr lang="en-US" dirty="0"/>
              <a:t>F5 Corporate Template Title Goes Here (Title Case)</a:t>
            </a:r>
          </a:p>
        </p:txBody>
      </p:sp>
      <p:grpSp>
        <p:nvGrpSpPr>
          <p:cNvPr id="4" name="Group 3"/>
          <p:cNvGrpSpPr>
            <a:grpSpLocks noChangeAspect="1"/>
          </p:cNvGrpSpPr>
          <p:nvPr userDrawn="1"/>
        </p:nvGrpSpPr>
        <p:grpSpPr>
          <a:xfrm>
            <a:off x="10884195" y="274320"/>
            <a:ext cx="823174" cy="822960"/>
            <a:chOff x="4731301" y="1300539"/>
            <a:chExt cx="2724197" cy="2724197"/>
          </a:xfrm>
        </p:grpSpPr>
        <p:sp>
          <p:nvSpPr>
            <p:cNvPr id="6" name="Freeform 5"/>
            <p:cNvSpPr>
              <a:spLocks/>
            </p:cNvSpPr>
            <p:nvPr userDrawn="1"/>
          </p:nvSpPr>
          <p:spPr bwMode="auto">
            <a:xfrm>
              <a:off x="4731301" y="1300539"/>
              <a:ext cx="2724197" cy="2724197"/>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 name="Freeform 6"/>
            <p:cNvSpPr>
              <a:spLocks noEditPoints="1"/>
            </p:cNvSpPr>
            <p:nvPr userDrawn="1"/>
          </p:nvSpPr>
          <p:spPr bwMode="auto">
            <a:xfrm>
              <a:off x="4877131" y="1632709"/>
              <a:ext cx="2473045" cy="2042642"/>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sp>
        <p:nvSpPr>
          <p:cNvPr id="9" name="Text Placeholder 8"/>
          <p:cNvSpPr>
            <a:spLocks noGrp="1"/>
          </p:cNvSpPr>
          <p:nvPr>
            <p:ph type="body" sz="quarter" idx="10" hasCustomPrompt="1"/>
          </p:nvPr>
        </p:nvSpPr>
        <p:spPr>
          <a:xfrm>
            <a:off x="823175" y="3383280"/>
            <a:ext cx="7317105" cy="1280160"/>
          </a:xfrm>
        </p:spPr>
        <p:txBody>
          <a:bodyPr/>
          <a:lstStyle>
            <a:lvl1pPr marL="0" indent="0">
              <a:lnSpc>
                <a:spcPct val="100000"/>
              </a:lnSpc>
              <a:spcBef>
                <a:spcPts val="0"/>
              </a:spcBef>
              <a:spcAft>
                <a:spcPts val="600"/>
              </a:spcAft>
              <a:buNone/>
              <a:defRPr sz="2400"/>
            </a:lvl1pPr>
            <a:lvl2pPr marL="0" indent="0">
              <a:spcBef>
                <a:spcPts val="0"/>
              </a:spcBef>
              <a:spcAft>
                <a:spcPts val="600"/>
              </a:spcAft>
              <a:buNone/>
              <a:defRPr sz="2400"/>
            </a:lvl2pPr>
            <a:lvl3pPr marL="0" indent="0">
              <a:spcBef>
                <a:spcPts val="0"/>
              </a:spcBef>
              <a:spcAft>
                <a:spcPts val="600"/>
              </a:spcAft>
              <a:buNone/>
              <a:defRPr sz="2400"/>
            </a:lvl3pPr>
            <a:lvl4pPr marL="0" indent="0">
              <a:spcBef>
                <a:spcPts val="0"/>
              </a:spcBef>
              <a:spcAft>
                <a:spcPts val="600"/>
              </a:spcAft>
              <a:buNone/>
              <a:defRPr sz="2400"/>
            </a:lvl4pPr>
            <a:lvl5pPr marL="0" indent="0">
              <a:spcBef>
                <a:spcPts val="0"/>
              </a:spcBef>
              <a:spcAft>
                <a:spcPts val="600"/>
              </a:spcAft>
              <a:buNone/>
              <a:defRPr sz="2400"/>
            </a:lvl5pPr>
          </a:lstStyle>
          <a:p>
            <a:pPr lvl="0"/>
            <a:r>
              <a:rPr lang="en-US" dirty="0"/>
              <a:t>Author Name, Author Title if appropriate</a:t>
            </a:r>
            <a:br>
              <a:rPr lang="en-US" dirty="0"/>
            </a:br>
            <a:r>
              <a:rPr lang="en-US" dirty="0"/>
              <a:t>[Date]</a:t>
            </a:r>
          </a:p>
        </p:txBody>
      </p:sp>
    </p:spTree>
    <p:extLst>
      <p:ext uri="{BB962C8B-B14F-4D97-AF65-F5344CB8AC3E}">
        <p14:creationId xmlns:p14="http://schemas.microsoft.com/office/powerpoint/2010/main" val="206080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06102" y="2103121"/>
            <a:ext cx="10363200" cy="1470025"/>
          </a:xfrm>
        </p:spPr>
        <p:txBody>
          <a:bodyPr vert="horz" lIns="0" tIns="0" rIns="0" bIns="0" rtlCol="0"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lang="en-US" sz="5200" b="0" cap="none" baseline="0" dirty="0">
                <a:solidFill>
                  <a:schemeClr val="bg1"/>
                </a:solidFill>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a:t>Transition Slide Title, Maximum of Two Lines (Title Case)</a:t>
            </a:r>
          </a:p>
        </p:txBody>
      </p:sp>
      <p:sp>
        <p:nvSpPr>
          <p:cNvPr id="3" name="Subtitle 2"/>
          <p:cNvSpPr>
            <a:spLocks noGrp="1"/>
          </p:cNvSpPr>
          <p:nvPr>
            <p:ph type="subTitle" idx="1" hasCustomPrompt="1"/>
          </p:nvPr>
        </p:nvSpPr>
        <p:spPr>
          <a:xfrm>
            <a:off x="1006102" y="3749040"/>
            <a:ext cx="8534401" cy="1752600"/>
          </a:xfr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0" indent="0" eaLnBrk="1" hangingPunct="1">
              <a:spcBef>
                <a:spcPts val="600"/>
              </a:spcBef>
              <a:buFont typeface="Arial" charset="0"/>
              <a:buNone/>
              <a:defRPr lang="en-US" sz="2400" dirty="0">
                <a:solidFill>
                  <a:srgbClr val="FFFFFF"/>
                </a:solidFill>
                <a:effectLst>
                  <a:outerShdw blurRad="38100" dist="25400" dir="2700000" algn="tl">
                    <a:srgbClr val="000000">
                      <a:alpha val="0"/>
                    </a:srgbClr>
                  </a:outerShdw>
                </a:effectLst>
                <a:sym typeface="Franklin Gothic Book" charset="0"/>
              </a:defRPr>
            </a:lvl1pPr>
          </a:lstStyle>
          <a:p>
            <a:pPr lvl="0" fontAlgn="base">
              <a:spcAft>
                <a:spcPct val="0"/>
              </a:spcAft>
            </a:pPr>
            <a:r>
              <a:rPr lang="en-US" dirty="0"/>
              <a:t>Optional subhead here. Transition slides help break up presentations into separate sections or points, helping orient your audience. Use punctuation in the slide title only if you have more than one complete sentence. Choose blue, green, orange, or grey for your transition slides or a combination of these colors.</a:t>
            </a:r>
          </a:p>
        </p:txBody>
      </p:sp>
    </p:spTree>
    <p:extLst>
      <p:ext uri="{BB962C8B-B14F-4D97-AF65-F5344CB8AC3E}">
        <p14:creationId xmlns:p14="http://schemas.microsoft.com/office/powerpoint/2010/main" val="82809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006102" y="2103121"/>
            <a:ext cx="10363200" cy="1470025"/>
          </a:xfrm>
        </p:spPr>
        <p:txBody>
          <a:bodyPr vert="horz" lIns="0" tIns="0" rIns="0" bIns="0" rtlCol="0" anchor="b" anchorCtr="0">
            <a:noAutofit/>
          </a:bodyPr>
          <a:lstStyle>
            <a:lvl1pPr>
              <a:defRPr lang="en-US" sz="5200" b="0" cap="none" dirty="0">
                <a:solidFill>
                  <a:schemeClr val="bg1"/>
                </a:solidFill>
              </a:defRPr>
            </a:lvl1pPr>
          </a:lstStyle>
          <a:p>
            <a:pPr lvl="0"/>
            <a:r>
              <a:rPr lang="en-US" dirty="0"/>
              <a:t>Transition Slide Title, Maximum of Two Lines (Title Case)</a:t>
            </a:r>
          </a:p>
        </p:txBody>
      </p:sp>
      <p:sp>
        <p:nvSpPr>
          <p:cNvPr id="5" name="Subtitle 2"/>
          <p:cNvSpPr>
            <a:spLocks noGrp="1"/>
          </p:cNvSpPr>
          <p:nvPr>
            <p:ph type="subTitle" idx="1" hasCustomPrompt="1"/>
          </p:nvPr>
        </p:nvSpPr>
        <p:spPr>
          <a:xfrm>
            <a:off x="1006102" y="3749040"/>
            <a:ext cx="8534401" cy="1752600"/>
          </a:xfr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0" indent="0">
              <a:buNone/>
              <a:defRPr lang="en-US" sz="2400" dirty="0">
                <a:solidFill>
                  <a:srgbClr val="FFFFFF"/>
                </a:solidFill>
                <a:effectLst>
                  <a:outerShdw blurRad="38100" dist="25400" dir="2700000" algn="tl">
                    <a:srgbClr val="000000">
                      <a:alpha val="0"/>
                    </a:srgbClr>
                  </a:outerShdw>
                </a:effectLst>
                <a:sym typeface="Franklin Gothic Book" charset="0"/>
              </a:defRPr>
            </a:lvl1pPr>
          </a:lstStyle>
          <a:p>
            <a:pPr lvl="0" fontAlgn="base">
              <a:spcAft>
                <a:spcPct val="0"/>
              </a:spcAft>
            </a:pPr>
            <a:r>
              <a:rPr lang="en-US" dirty="0"/>
              <a:t>Optional subhead here. Transition slides help break up presentations into separate sections or points, helping orient your audience. Use punctuation in the slide title only if you have more than one complete sentence. Choose blue, green, orange, or grey for your transition slides or a combination of these colors.</a:t>
            </a:r>
          </a:p>
        </p:txBody>
      </p:sp>
    </p:spTree>
    <p:extLst>
      <p:ext uri="{BB962C8B-B14F-4D97-AF65-F5344CB8AC3E}">
        <p14:creationId xmlns:p14="http://schemas.microsoft.com/office/powerpoint/2010/main" val="886507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006102" y="2103121"/>
            <a:ext cx="10363200" cy="1470025"/>
          </a:xfrm>
        </p:spPr>
        <p:txBody>
          <a:bodyPr vert="horz" lIns="0" tIns="0" rIns="0" bIns="0" rtlCol="0" anchor="b" anchorCtr="0">
            <a:noAutofit/>
          </a:bodyPr>
          <a:lstStyle>
            <a:lvl1pPr>
              <a:defRPr lang="en-US" sz="5200" b="0" cap="none" dirty="0">
                <a:solidFill>
                  <a:schemeClr val="bg1"/>
                </a:solidFill>
              </a:defRPr>
            </a:lvl1pPr>
          </a:lstStyle>
          <a:p>
            <a:pPr lvl="0"/>
            <a:r>
              <a:rPr lang="en-US" dirty="0"/>
              <a:t>Transition Slide Title, Maximum of Two Lines (Title Case)</a:t>
            </a:r>
          </a:p>
        </p:txBody>
      </p:sp>
      <p:sp>
        <p:nvSpPr>
          <p:cNvPr id="5" name="Subtitle 2"/>
          <p:cNvSpPr>
            <a:spLocks noGrp="1"/>
          </p:cNvSpPr>
          <p:nvPr>
            <p:ph type="subTitle" idx="1" hasCustomPrompt="1"/>
          </p:nvPr>
        </p:nvSpPr>
        <p:spPr>
          <a:xfrm>
            <a:off x="1006102" y="3749040"/>
            <a:ext cx="8534401" cy="1752600"/>
          </a:xfr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0" indent="0">
              <a:buNone/>
              <a:defRPr lang="en-US" sz="2400" dirty="0">
                <a:solidFill>
                  <a:srgbClr val="FFFFFF"/>
                </a:solidFill>
                <a:effectLst>
                  <a:outerShdw blurRad="38100" dist="25400" dir="2700000" algn="tl">
                    <a:srgbClr val="000000">
                      <a:alpha val="0"/>
                    </a:srgbClr>
                  </a:outerShdw>
                </a:effectLst>
                <a:sym typeface="Franklin Gothic Book" charset="0"/>
              </a:defRPr>
            </a:lvl1pPr>
          </a:lstStyle>
          <a:p>
            <a:pPr lvl="0" fontAlgn="base">
              <a:spcAft>
                <a:spcPct val="0"/>
              </a:spcAft>
            </a:pPr>
            <a:r>
              <a:rPr lang="en-US" dirty="0"/>
              <a:t>Optional subhead here. Transition slides help break up presentations into separate sections or points, helping orient your audience. Use punctuation in the slide title only if you have more than one complete sentence. Choose blue, green, orange, or grey for your transition slides or a combination of these colors.</a:t>
            </a:r>
          </a:p>
        </p:txBody>
      </p:sp>
    </p:spTree>
    <p:extLst>
      <p:ext uri="{BB962C8B-B14F-4D97-AF65-F5344CB8AC3E}">
        <p14:creationId xmlns:p14="http://schemas.microsoft.com/office/powerpoint/2010/main" val="135006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006102" y="2103121"/>
            <a:ext cx="10363200" cy="1470025"/>
          </a:xfrm>
        </p:spPr>
        <p:txBody>
          <a:bodyPr vert="horz" lIns="0" tIns="0" rIns="0" bIns="0" rtlCol="0" anchor="b" anchorCtr="0">
            <a:noAutofit/>
          </a:bodyPr>
          <a:lstStyle>
            <a:lvl1pPr>
              <a:defRPr lang="en-US" sz="5200" b="0" cap="none" dirty="0">
                <a:solidFill>
                  <a:schemeClr val="bg1"/>
                </a:solidFill>
              </a:defRPr>
            </a:lvl1pPr>
          </a:lstStyle>
          <a:p>
            <a:pPr lvl="0"/>
            <a:r>
              <a:rPr lang="en-US" dirty="0"/>
              <a:t>Transition Slide Title, Maximum of Two Lines (Title Case)</a:t>
            </a:r>
          </a:p>
        </p:txBody>
      </p:sp>
      <p:sp>
        <p:nvSpPr>
          <p:cNvPr id="5" name="Subtitle 2"/>
          <p:cNvSpPr>
            <a:spLocks noGrp="1"/>
          </p:cNvSpPr>
          <p:nvPr>
            <p:ph type="subTitle" idx="1" hasCustomPrompt="1"/>
          </p:nvPr>
        </p:nvSpPr>
        <p:spPr>
          <a:xfrm>
            <a:off x="1006102" y="3749040"/>
            <a:ext cx="8534401" cy="1752600"/>
          </a:xfr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0" indent="0">
              <a:buNone/>
              <a:defRPr lang="en-US" sz="2400" dirty="0">
                <a:solidFill>
                  <a:srgbClr val="FFFFFF"/>
                </a:solidFill>
                <a:effectLst>
                  <a:outerShdw blurRad="38100" dist="25400" dir="2700000" algn="tl">
                    <a:srgbClr val="000000">
                      <a:alpha val="0"/>
                    </a:srgbClr>
                  </a:outerShdw>
                </a:effectLst>
                <a:sym typeface="Franklin Gothic Book" charset="0"/>
              </a:defRPr>
            </a:lvl1pPr>
          </a:lstStyle>
          <a:p>
            <a:pPr lvl="0" fontAlgn="base">
              <a:spcAft>
                <a:spcPct val="0"/>
              </a:spcAft>
            </a:pPr>
            <a:r>
              <a:rPr lang="en-US" dirty="0"/>
              <a:t>Optional subhead here. Transition slides help break up presentations into separate sections or points, helping orient your audience. Use punctuation in the slide title only if you have more than one complete sentence. Choose blue, green, orange, or grey for your transition slides or a combination of these colors.</a:t>
            </a:r>
          </a:p>
        </p:txBody>
      </p:sp>
    </p:spTree>
    <p:extLst>
      <p:ext uri="{BB962C8B-B14F-4D97-AF65-F5344CB8AC3E}">
        <p14:creationId xmlns:p14="http://schemas.microsoft.com/office/powerpoint/2010/main" val="104537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Rectangle 11"/>
          <p:cNvSpPr/>
          <p:nvPr userDrawn="1"/>
        </p:nvSpPr>
        <p:spPr>
          <a:xfrm>
            <a:off x="823174" y="640080"/>
            <a:ext cx="2195132" cy="1828800"/>
          </a:xfrm>
          <a:prstGeom prst="rect">
            <a:avLst/>
          </a:prstGeom>
          <a:noFill/>
          <a:ln>
            <a:noFill/>
            <a:miter lim="800000"/>
          </a:ln>
        </p:spPr>
        <p:style>
          <a:lnRef idx="2">
            <a:schemeClr val="accent5"/>
          </a:lnRef>
          <a:fillRef idx="1">
            <a:schemeClr val="lt1"/>
          </a:fillRef>
          <a:effectRef idx="0">
            <a:schemeClr val="accent5"/>
          </a:effectRef>
          <a:fontRef idx="minor">
            <a:schemeClr val="dk1"/>
          </a:fontRef>
        </p:style>
        <p:txBody>
          <a:bodyPr lIns="243797" tIns="0" rIns="121899" bIns="60949" rtlCol="0" anchor="t"/>
          <a:lstStyle/>
          <a:p>
            <a:pPr>
              <a:lnSpc>
                <a:spcPct val="90000"/>
              </a:lnSpc>
            </a:pPr>
            <a:r>
              <a:rPr lang="en-US" sz="36000" dirty="0">
                <a:solidFill>
                  <a:srgbClr val="FFFFFF">
                    <a:alpha val="20000"/>
                  </a:srgbClr>
                </a:solidFill>
                <a:cs typeface="Arial" pitchFamily="34" charset="0"/>
              </a:rPr>
              <a:t>“</a:t>
            </a:r>
          </a:p>
        </p:txBody>
      </p:sp>
      <p:sp>
        <p:nvSpPr>
          <p:cNvPr id="10" name="Text Placeholder 9"/>
          <p:cNvSpPr>
            <a:spLocks noGrp="1"/>
          </p:cNvSpPr>
          <p:nvPr>
            <p:ph type="body" sz="quarter" idx="10" hasCustomPrompt="1"/>
          </p:nvPr>
        </p:nvSpPr>
        <p:spPr>
          <a:xfrm>
            <a:off x="1522808" y="914400"/>
            <a:ext cx="9146382" cy="4754880"/>
          </a:xfrm>
        </p:spPr>
        <p:txBody>
          <a:bodyPr anchor="ctr"/>
          <a:lstStyle>
            <a:lvl1pPr marL="0" marR="0" indent="0" algn="ctr" defTabSz="914400" rtl="0" eaLnBrk="1" fontAlgn="auto" latinLnBrk="0" hangingPunct="1">
              <a:lnSpc>
                <a:spcPct val="85000"/>
              </a:lnSpc>
              <a:spcBef>
                <a:spcPts val="1200"/>
              </a:spcBef>
              <a:spcAft>
                <a:spcPts val="600"/>
              </a:spcAft>
              <a:buClrTx/>
              <a:buSzTx/>
              <a:buFont typeface="Arial" pitchFamily="34" charset="0"/>
              <a:buNone/>
              <a:tabLst/>
              <a:defRPr sz="3200" baseline="0">
                <a:solidFill>
                  <a:schemeClr val="bg1"/>
                </a:solidFill>
                <a:effectLst>
                  <a:outerShdw blurRad="38100" dist="25400" dir="2700000" algn="tl">
                    <a:srgbClr val="000000">
                      <a:alpha val="0"/>
                    </a:srgbClr>
                  </a:outerShdw>
                </a:effectLst>
              </a:defRPr>
            </a:lvl1pPr>
            <a:lvl2pPr marL="0" indent="0" algn="ctr">
              <a:spcBef>
                <a:spcPts val="2400"/>
              </a:spcBef>
              <a:spcAft>
                <a:spcPts val="600"/>
              </a:spcAft>
              <a:buNone/>
              <a:defRPr>
                <a:solidFill>
                  <a:schemeClr val="bg1"/>
                </a:solidFill>
                <a:effectLst>
                  <a:outerShdw blurRad="38100" dist="25400" dir="2700000" algn="tl">
                    <a:srgbClr val="000000">
                      <a:alpha val="0"/>
                    </a:srgbClr>
                  </a:outerShdw>
                </a:effectLst>
              </a:defRPr>
            </a:lvl2pPr>
            <a:lvl3pPr marL="0" indent="0" algn="ctr">
              <a:spcAft>
                <a:spcPts val="0"/>
              </a:spcAft>
              <a:buNone/>
              <a:defRPr>
                <a:solidFill>
                  <a:schemeClr val="bg1"/>
                </a:solidFill>
                <a:effectLst>
                  <a:outerShdw blurRad="38100" dist="25400" dir="2700000" algn="tl">
                    <a:srgbClr val="000000">
                      <a:alpha val="0"/>
                    </a:srgbClr>
                  </a:outerShdw>
                </a:effectLst>
              </a:defRPr>
            </a:lvl3pPr>
            <a:lvl4pPr marL="0" indent="0" algn="ctr">
              <a:spcAft>
                <a:spcPts val="0"/>
              </a:spcAft>
              <a:buNone/>
              <a:defRPr>
                <a:solidFill>
                  <a:schemeClr val="bg1"/>
                </a:solidFill>
              </a:defRPr>
            </a:lvl4pPr>
            <a:lvl5pPr marL="0" indent="0" algn="ctr">
              <a:spcAft>
                <a:spcPts val="0"/>
              </a:spcAft>
              <a:buNone/>
              <a:defRPr>
                <a:solidFill>
                  <a:schemeClr val="bg1"/>
                </a:solidFill>
              </a:defRPr>
            </a:lvl5pPr>
          </a:lstStyle>
          <a:p>
            <a:pPr marL="0" marR="0" lvl="0" indent="0" algn="ctr" defTabSz="914400" rtl="0" eaLnBrk="1" fontAlgn="auto" latinLnBrk="0" hangingPunct="1">
              <a:lnSpc>
                <a:spcPct val="85000"/>
              </a:lnSpc>
              <a:spcBef>
                <a:spcPts val="1200"/>
              </a:spcBef>
              <a:spcAft>
                <a:spcPts val="600"/>
              </a:spcAft>
              <a:buClrTx/>
              <a:buSzTx/>
              <a:buFont typeface="Arial" pitchFamily="34" charset="0"/>
              <a:buNone/>
              <a:tabLst/>
              <a:defRPr/>
            </a:pPr>
            <a:r>
              <a:rPr lang="en-US" dirty="0"/>
              <a:t>Use quotations to illustrate or highlight a main point, as a transition between sections, or to add validation to your point. Quotations are most effective when they are brief.</a:t>
            </a:r>
          </a:p>
          <a:p>
            <a:pPr lvl="0"/>
            <a:r>
              <a:rPr lang="en-US" dirty="0"/>
              <a:t>To style quote attribution, increase one list level. </a:t>
            </a:r>
          </a:p>
          <a:p>
            <a:pPr lvl="1"/>
            <a:r>
              <a:rPr lang="en-US" dirty="0"/>
              <a:t>—Name/Source of quote</a:t>
            </a:r>
          </a:p>
          <a:p>
            <a:pPr lvl="2"/>
            <a:r>
              <a:rPr lang="en-US" dirty="0"/>
              <a:t>Title, Company</a:t>
            </a:r>
          </a:p>
        </p:txBody>
      </p:sp>
      <p:sp>
        <p:nvSpPr>
          <p:cNvPr id="8" name="Footer Placeholder 22"/>
          <p:cNvSpPr txBox="1">
            <a:spLocks/>
          </p:cNvSpPr>
          <p:nvPr userDrawn="1"/>
        </p:nvSpPr>
        <p:spPr>
          <a:xfrm>
            <a:off x="-4637" y="6528816"/>
            <a:ext cx="12201273" cy="329184"/>
          </a:xfrm>
          <a:prstGeom prst="rect">
            <a:avLst/>
          </a:prstGeom>
          <a:solidFill>
            <a:schemeClr val="accent1">
              <a:lumMod val="50000"/>
              <a:alpha val="33000"/>
            </a:schemeClr>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1">
                    <a:lumMod val="50000"/>
                    <a:lumOff val="50000"/>
                  </a:schemeClr>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rgbClr val="FFFFFF">
                  <a:lumMod val="65000"/>
                </a:srgbClr>
              </a:buClr>
              <a:buFont typeface="Arial" pitchFamily="34" charset="0"/>
              <a:buNone/>
            </a:pPr>
            <a:r>
              <a:rPr sz="1100" dirty="0">
                <a:solidFill>
                  <a:srgbClr val="FFFFFF">
                    <a:alpha val="80000"/>
                  </a:srgbClr>
                </a:solidFill>
              </a:rPr>
              <a:t>© F5 Networks, </a:t>
            </a:r>
            <a:r>
              <a:rPr sz="1100" dirty="0" err="1">
                <a:solidFill>
                  <a:srgbClr val="FFFFFF">
                    <a:alpha val="80000"/>
                  </a:srgbClr>
                </a:solidFill>
              </a:rPr>
              <a:t>Inc</a:t>
            </a:r>
            <a:endParaRPr sz="1100" dirty="0">
              <a:solidFill>
                <a:srgbClr val="FFFFFF">
                  <a:alpha val="80000"/>
                </a:srgbClr>
              </a:solidFill>
            </a:endParaRPr>
          </a:p>
        </p:txBody>
      </p:sp>
      <p:sp>
        <p:nvSpPr>
          <p:cNvPr id="13"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1">
                    <a:lumMod val="50000"/>
                    <a:lumOff val="5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rgbClr val="FFFFFF">
                  <a:lumMod val="65000"/>
                </a:srgbClr>
              </a:buClr>
              <a:buFont typeface="Arial" pitchFamily="34" charset="0"/>
              <a:buNone/>
            </a:pPr>
            <a:fld id="{E3478E0D-5E5A-48FD-88C4-CB656095AEC5}" type="slidenum">
              <a:rPr sz="1100">
                <a:solidFill>
                  <a:srgbClr val="FFFFFF">
                    <a:alpha val="80000"/>
                  </a:srgbClr>
                </a:solidFill>
              </a:rPr>
              <a:pPr algn="r">
                <a:lnSpc>
                  <a:spcPct val="90000"/>
                </a:lnSpc>
                <a:buClr>
                  <a:srgbClr val="FFFFFF">
                    <a:lumMod val="65000"/>
                  </a:srgbClr>
                </a:buClr>
                <a:buFont typeface="Arial" pitchFamily="34" charset="0"/>
                <a:buNone/>
              </a:pPr>
              <a:t>‹#›</a:t>
            </a:fld>
            <a:endParaRPr sz="1100" dirty="0">
              <a:solidFill>
                <a:srgbClr val="FFFFFF">
                  <a:alpha val="80000"/>
                </a:srgbClr>
              </a:solidFill>
            </a:endParaRPr>
          </a:p>
        </p:txBody>
      </p:sp>
    </p:spTree>
    <p:extLst>
      <p:ext uri="{BB962C8B-B14F-4D97-AF65-F5344CB8AC3E}">
        <p14:creationId xmlns:p14="http://schemas.microsoft.com/office/powerpoint/2010/main" val="27328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823174" y="640080"/>
            <a:ext cx="2195132" cy="1828800"/>
          </a:xfrm>
          <a:prstGeom prst="rect">
            <a:avLst/>
          </a:prstGeom>
          <a:noFill/>
          <a:ln>
            <a:noFill/>
            <a:miter lim="800000"/>
          </a:ln>
        </p:spPr>
        <p:style>
          <a:lnRef idx="2">
            <a:schemeClr val="accent5"/>
          </a:lnRef>
          <a:fillRef idx="1">
            <a:schemeClr val="lt1"/>
          </a:fillRef>
          <a:effectRef idx="0">
            <a:schemeClr val="accent5"/>
          </a:effectRef>
          <a:fontRef idx="minor">
            <a:schemeClr val="dk1"/>
          </a:fontRef>
        </p:style>
        <p:txBody>
          <a:bodyPr lIns="243797" tIns="0" rIns="121899" bIns="60949" rtlCol="0" anchor="t"/>
          <a:lstStyle/>
          <a:p>
            <a:pPr>
              <a:lnSpc>
                <a:spcPct val="90000"/>
              </a:lnSpc>
            </a:pPr>
            <a:r>
              <a:rPr lang="en-US" sz="36000" dirty="0">
                <a:solidFill>
                  <a:srgbClr val="FFFFFF">
                    <a:alpha val="20000"/>
                  </a:srgbClr>
                </a:solidFill>
                <a:cs typeface="Arial" pitchFamily="34" charset="0"/>
              </a:rPr>
              <a:t>“</a:t>
            </a:r>
          </a:p>
        </p:txBody>
      </p:sp>
      <p:sp>
        <p:nvSpPr>
          <p:cNvPr id="9" name="Text Placeholder 9"/>
          <p:cNvSpPr>
            <a:spLocks noGrp="1"/>
          </p:cNvSpPr>
          <p:nvPr>
            <p:ph type="body" sz="quarter" idx="10" hasCustomPrompt="1"/>
          </p:nvPr>
        </p:nvSpPr>
        <p:spPr>
          <a:xfrm>
            <a:off x="1522808" y="914400"/>
            <a:ext cx="9146382" cy="4754880"/>
          </a:xfrm>
        </p:spPr>
        <p:txBody>
          <a:bodyPr anchor="ctr"/>
          <a:lstStyle>
            <a:lvl1pPr marL="0" marR="0" indent="0" algn="ctr" defTabSz="914400" rtl="0" eaLnBrk="1" fontAlgn="auto" latinLnBrk="0" hangingPunct="1">
              <a:lnSpc>
                <a:spcPct val="85000"/>
              </a:lnSpc>
              <a:spcBef>
                <a:spcPts val="1200"/>
              </a:spcBef>
              <a:spcAft>
                <a:spcPts val="600"/>
              </a:spcAft>
              <a:buClrTx/>
              <a:buSzTx/>
              <a:buFont typeface="Arial" pitchFamily="34" charset="0"/>
              <a:buNone/>
              <a:tabLst/>
              <a:defRPr sz="3200" baseline="0">
                <a:solidFill>
                  <a:schemeClr val="bg1"/>
                </a:solidFill>
                <a:effectLst>
                  <a:outerShdw blurRad="38100" dist="25400" dir="2700000" algn="tl">
                    <a:srgbClr val="000000">
                      <a:alpha val="0"/>
                    </a:srgbClr>
                  </a:outerShdw>
                </a:effectLst>
              </a:defRPr>
            </a:lvl1pPr>
            <a:lvl2pPr marL="0" indent="0" algn="ctr">
              <a:spcBef>
                <a:spcPts val="2400"/>
              </a:spcBef>
              <a:spcAft>
                <a:spcPts val="600"/>
              </a:spcAft>
              <a:buNone/>
              <a:defRPr>
                <a:solidFill>
                  <a:schemeClr val="bg1"/>
                </a:solidFill>
                <a:effectLst>
                  <a:outerShdw blurRad="38100" dist="25400" dir="2700000" algn="tl">
                    <a:srgbClr val="000000">
                      <a:alpha val="0"/>
                    </a:srgbClr>
                  </a:outerShdw>
                </a:effectLst>
              </a:defRPr>
            </a:lvl2pPr>
            <a:lvl3pPr marL="0" indent="0" algn="ctr">
              <a:spcAft>
                <a:spcPts val="0"/>
              </a:spcAft>
              <a:buNone/>
              <a:defRPr>
                <a:solidFill>
                  <a:schemeClr val="bg1"/>
                </a:solidFill>
                <a:effectLst>
                  <a:outerShdw blurRad="38100" dist="25400" dir="2700000" algn="tl">
                    <a:srgbClr val="000000">
                      <a:alpha val="0"/>
                    </a:srgbClr>
                  </a:outerShdw>
                </a:effectLst>
              </a:defRPr>
            </a:lvl3pPr>
            <a:lvl4pPr marL="0" indent="0" algn="ctr">
              <a:spcAft>
                <a:spcPts val="0"/>
              </a:spcAft>
              <a:buNone/>
              <a:defRPr>
                <a:solidFill>
                  <a:schemeClr val="bg1"/>
                </a:solidFill>
              </a:defRPr>
            </a:lvl4pPr>
            <a:lvl5pPr marL="0" indent="0" algn="ctr">
              <a:spcAft>
                <a:spcPts val="0"/>
              </a:spcAft>
              <a:buNone/>
              <a:defRPr>
                <a:solidFill>
                  <a:schemeClr val="bg1"/>
                </a:solidFill>
              </a:defRPr>
            </a:lvl5pPr>
          </a:lstStyle>
          <a:p>
            <a:pPr marL="0" marR="0" lvl="0" indent="0" algn="ctr" defTabSz="914400" rtl="0" eaLnBrk="1" fontAlgn="auto" latinLnBrk="0" hangingPunct="1">
              <a:lnSpc>
                <a:spcPct val="85000"/>
              </a:lnSpc>
              <a:spcBef>
                <a:spcPts val="1200"/>
              </a:spcBef>
              <a:spcAft>
                <a:spcPts val="600"/>
              </a:spcAft>
              <a:buClrTx/>
              <a:buSzTx/>
              <a:buFont typeface="Arial" pitchFamily="34" charset="0"/>
              <a:buNone/>
              <a:tabLst/>
              <a:defRPr/>
            </a:pPr>
            <a:r>
              <a:rPr lang="en-US" dirty="0"/>
              <a:t>Use quotations to illustrate or highlight a main point, as a transition between sections, or to add validation to your point. Quotations are most effective when they are brief.</a:t>
            </a:r>
          </a:p>
          <a:p>
            <a:pPr lvl="0"/>
            <a:r>
              <a:rPr lang="en-US" dirty="0"/>
              <a:t>To style quote attribution, increase one list level. </a:t>
            </a:r>
          </a:p>
          <a:p>
            <a:pPr lvl="1"/>
            <a:r>
              <a:rPr lang="en-US" dirty="0"/>
              <a:t>—Name/Source of quote</a:t>
            </a:r>
          </a:p>
          <a:p>
            <a:pPr lvl="2"/>
            <a:r>
              <a:rPr lang="en-US" dirty="0"/>
              <a:t>Title, Company</a:t>
            </a:r>
          </a:p>
        </p:txBody>
      </p:sp>
      <p:sp>
        <p:nvSpPr>
          <p:cNvPr id="12" name="Footer Placeholder 22"/>
          <p:cNvSpPr txBox="1">
            <a:spLocks/>
          </p:cNvSpPr>
          <p:nvPr userDrawn="1"/>
        </p:nvSpPr>
        <p:spPr>
          <a:xfrm>
            <a:off x="-4637" y="6528816"/>
            <a:ext cx="12201273" cy="329184"/>
          </a:xfrm>
          <a:prstGeom prst="rect">
            <a:avLst/>
          </a:prstGeom>
          <a:solidFill>
            <a:schemeClr val="accent3">
              <a:lumMod val="50000"/>
              <a:alpha val="33000"/>
            </a:schemeClr>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1">
                    <a:lumMod val="50000"/>
                    <a:lumOff val="50000"/>
                  </a:schemeClr>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rgbClr val="FFFFFF">
                  <a:lumMod val="65000"/>
                </a:srgbClr>
              </a:buClr>
              <a:buFont typeface="Arial" pitchFamily="34" charset="0"/>
              <a:buNone/>
            </a:pPr>
            <a:r>
              <a:rPr sz="1100" dirty="0">
                <a:solidFill>
                  <a:srgbClr val="FFFFFF">
                    <a:alpha val="80000"/>
                  </a:srgbClr>
                </a:solidFill>
              </a:rPr>
              <a:t>© F5 Networks, </a:t>
            </a:r>
            <a:r>
              <a:rPr sz="1100" dirty="0" err="1">
                <a:solidFill>
                  <a:srgbClr val="FFFFFF">
                    <a:alpha val="80000"/>
                  </a:srgbClr>
                </a:solidFill>
              </a:rPr>
              <a:t>Inc</a:t>
            </a:r>
            <a:endParaRPr sz="1100" dirty="0">
              <a:solidFill>
                <a:srgbClr val="FFFFFF">
                  <a:alpha val="80000"/>
                </a:srgbClr>
              </a:solidFill>
            </a:endParaRPr>
          </a:p>
        </p:txBody>
      </p:sp>
      <p:sp>
        <p:nvSpPr>
          <p:cNvPr id="13"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1">
                    <a:lumMod val="50000"/>
                    <a:lumOff val="5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rgbClr val="FFFFFF">
                  <a:lumMod val="65000"/>
                </a:srgbClr>
              </a:buClr>
              <a:buFont typeface="Arial" pitchFamily="34" charset="0"/>
              <a:buNone/>
            </a:pPr>
            <a:fld id="{E3478E0D-5E5A-48FD-88C4-CB656095AEC5}" type="slidenum">
              <a:rPr sz="1100">
                <a:solidFill>
                  <a:srgbClr val="FFFFFF">
                    <a:alpha val="80000"/>
                  </a:srgbClr>
                </a:solidFill>
              </a:rPr>
              <a:pPr algn="r">
                <a:lnSpc>
                  <a:spcPct val="90000"/>
                </a:lnSpc>
                <a:buClr>
                  <a:srgbClr val="FFFFFF">
                    <a:lumMod val="65000"/>
                  </a:srgbClr>
                </a:buClr>
                <a:buFont typeface="Arial" pitchFamily="34" charset="0"/>
                <a:buNone/>
              </a:pPr>
              <a:t>‹#›</a:t>
            </a:fld>
            <a:endParaRPr sz="1100" dirty="0">
              <a:solidFill>
                <a:srgbClr val="FFFFFF">
                  <a:alpha val="80000"/>
                </a:srgbClr>
              </a:solidFill>
            </a:endParaRPr>
          </a:p>
        </p:txBody>
      </p:sp>
    </p:spTree>
    <p:extLst>
      <p:ext uri="{BB962C8B-B14F-4D97-AF65-F5344CB8AC3E}">
        <p14:creationId xmlns:p14="http://schemas.microsoft.com/office/powerpoint/2010/main" val="117959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823174" y="640080"/>
            <a:ext cx="2195132" cy="1828800"/>
          </a:xfrm>
          <a:prstGeom prst="rect">
            <a:avLst/>
          </a:prstGeom>
          <a:noFill/>
          <a:ln>
            <a:noFill/>
            <a:miter lim="800000"/>
          </a:ln>
        </p:spPr>
        <p:style>
          <a:lnRef idx="2">
            <a:schemeClr val="accent5"/>
          </a:lnRef>
          <a:fillRef idx="1">
            <a:schemeClr val="lt1"/>
          </a:fillRef>
          <a:effectRef idx="0">
            <a:schemeClr val="accent5"/>
          </a:effectRef>
          <a:fontRef idx="minor">
            <a:schemeClr val="dk1"/>
          </a:fontRef>
        </p:style>
        <p:txBody>
          <a:bodyPr lIns="243797" tIns="0" rIns="121899" bIns="60949" rtlCol="0" anchor="t"/>
          <a:lstStyle/>
          <a:p>
            <a:pPr>
              <a:lnSpc>
                <a:spcPct val="90000"/>
              </a:lnSpc>
            </a:pPr>
            <a:r>
              <a:rPr lang="en-US" sz="36000" dirty="0">
                <a:solidFill>
                  <a:srgbClr val="FFFFFF">
                    <a:alpha val="20000"/>
                  </a:srgbClr>
                </a:solidFill>
                <a:cs typeface="Arial" pitchFamily="34" charset="0"/>
              </a:rPr>
              <a:t>“</a:t>
            </a:r>
          </a:p>
        </p:txBody>
      </p:sp>
      <p:sp>
        <p:nvSpPr>
          <p:cNvPr id="7" name="Text Placeholder 9"/>
          <p:cNvSpPr>
            <a:spLocks noGrp="1"/>
          </p:cNvSpPr>
          <p:nvPr>
            <p:ph type="body" sz="quarter" idx="10" hasCustomPrompt="1"/>
          </p:nvPr>
        </p:nvSpPr>
        <p:spPr>
          <a:xfrm>
            <a:off x="1522808" y="914400"/>
            <a:ext cx="9146382" cy="4754880"/>
          </a:xfrm>
        </p:spPr>
        <p:txBody>
          <a:bodyPr anchor="ctr"/>
          <a:lstStyle>
            <a:lvl1pPr marL="0" marR="0" indent="0" algn="ctr" defTabSz="914400" rtl="0" eaLnBrk="1" fontAlgn="auto" latinLnBrk="0" hangingPunct="1">
              <a:lnSpc>
                <a:spcPct val="85000"/>
              </a:lnSpc>
              <a:spcBef>
                <a:spcPts val="1200"/>
              </a:spcBef>
              <a:spcAft>
                <a:spcPts val="600"/>
              </a:spcAft>
              <a:buClrTx/>
              <a:buSzTx/>
              <a:buFont typeface="Arial" pitchFamily="34" charset="0"/>
              <a:buNone/>
              <a:tabLst/>
              <a:defRPr sz="3200" baseline="0">
                <a:solidFill>
                  <a:schemeClr val="bg1"/>
                </a:solidFill>
                <a:effectLst>
                  <a:outerShdw blurRad="38100" dist="25400" dir="2700000" algn="tl">
                    <a:srgbClr val="000000">
                      <a:alpha val="0"/>
                    </a:srgbClr>
                  </a:outerShdw>
                </a:effectLst>
              </a:defRPr>
            </a:lvl1pPr>
            <a:lvl2pPr marL="0" indent="0" algn="ctr">
              <a:spcBef>
                <a:spcPts val="2400"/>
              </a:spcBef>
              <a:spcAft>
                <a:spcPts val="600"/>
              </a:spcAft>
              <a:buNone/>
              <a:defRPr>
                <a:solidFill>
                  <a:schemeClr val="bg1"/>
                </a:solidFill>
                <a:effectLst>
                  <a:outerShdw blurRad="38100" dist="25400" dir="2700000" algn="tl">
                    <a:srgbClr val="000000">
                      <a:alpha val="0"/>
                    </a:srgbClr>
                  </a:outerShdw>
                </a:effectLst>
              </a:defRPr>
            </a:lvl2pPr>
            <a:lvl3pPr marL="0" indent="0" algn="ctr">
              <a:spcAft>
                <a:spcPts val="0"/>
              </a:spcAft>
              <a:buNone/>
              <a:defRPr>
                <a:solidFill>
                  <a:schemeClr val="bg1"/>
                </a:solidFill>
                <a:effectLst>
                  <a:outerShdw blurRad="38100" dist="25400" dir="2700000" algn="tl">
                    <a:srgbClr val="000000">
                      <a:alpha val="0"/>
                    </a:srgbClr>
                  </a:outerShdw>
                </a:effectLst>
              </a:defRPr>
            </a:lvl3pPr>
            <a:lvl4pPr marL="0" indent="0" algn="ctr">
              <a:spcAft>
                <a:spcPts val="0"/>
              </a:spcAft>
              <a:buNone/>
              <a:defRPr>
                <a:solidFill>
                  <a:schemeClr val="bg1"/>
                </a:solidFill>
              </a:defRPr>
            </a:lvl4pPr>
            <a:lvl5pPr marL="0" indent="0" algn="ctr">
              <a:spcAft>
                <a:spcPts val="0"/>
              </a:spcAft>
              <a:buNone/>
              <a:defRPr>
                <a:solidFill>
                  <a:schemeClr val="bg1"/>
                </a:solidFill>
              </a:defRPr>
            </a:lvl5pPr>
          </a:lstStyle>
          <a:p>
            <a:pPr marL="0" marR="0" lvl="0" indent="0" algn="ctr" defTabSz="914400" rtl="0" eaLnBrk="1" fontAlgn="auto" latinLnBrk="0" hangingPunct="1">
              <a:lnSpc>
                <a:spcPct val="85000"/>
              </a:lnSpc>
              <a:spcBef>
                <a:spcPts val="1200"/>
              </a:spcBef>
              <a:spcAft>
                <a:spcPts val="600"/>
              </a:spcAft>
              <a:buClrTx/>
              <a:buSzTx/>
              <a:buFont typeface="Arial" pitchFamily="34" charset="0"/>
              <a:buNone/>
              <a:tabLst/>
              <a:defRPr/>
            </a:pPr>
            <a:r>
              <a:rPr lang="en-US" dirty="0"/>
              <a:t>Use quotations to illustrate or highlight a main point, as a transition between sections, or to add validation to your point. Quotations are most effective when they are brief.</a:t>
            </a:r>
          </a:p>
          <a:p>
            <a:pPr lvl="0"/>
            <a:r>
              <a:rPr lang="en-US" dirty="0"/>
              <a:t>To style quote attribution, increase one list level. </a:t>
            </a:r>
          </a:p>
          <a:p>
            <a:pPr lvl="1"/>
            <a:r>
              <a:rPr lang="en-US" dirty="0"/>
              <a:t>—Name/Source of quote</a:t>
            </a:r>
          </a:p>
          <a:p>
            <a:pPr lvl="2"/>
            <a:r>
              <a:rPr lang="en-US" dirty="0"/>
              <a:t>Title, Company</a:t>
            </a:r>
          </a:p>
        </p:txBody>
      </p:sp>
      <p:sp>
        <p:nvSpPr>
          <p:cNvPr id="12" name="Footer Placeholder 22"/>
          <p:cNvSpPr txBox="1">
            <a:spLocks/>
          </p:cNvSpPr>
          <p:nvPr userDrawn="1"/>
        </p:nvSpPr>
        <p:spPr>
          <a:xfrm>
            <a:off x="-4637" y="6528816"/>
            <a:ext cx="12201273" cy="329184"/>
          </a:xfrm>
          <a:prstGeom prst="rect">
            <a:avLst/>
          </a:prstGeom>
          <a:solidFill>
            <a:srgbClr val="A00F00">
              <a:alpha val="33000"/>
            </a:srgbClr>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1">
                    <a:lumMod val="50000"/>
                    <a:lumOff val="50000"/>
                  </a:schemeClr>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rgbClr val="FFFFFF">
                  <a:lumMod val="65000"/>
                </a:srgbClr>
              </a:buClr>
              <a:buFont typeface="Arial" pitchFamily="34" charset="0"/>
              <a:buNone/>
            </a:pPr>
            <a:r>
              <a:rPr sz="1100" dirty="0">
                <a:solidFill>
                  <a:srgbClr val="FFFFFF">
                    <a:alpha val="80000"/>
                  </a:srgbClr>
                </a:solidFill>
              </a:rPr>
              <a:t>© F5 Networks, </a:t>
            </a:r>
            <a:r>
              <a:rPr sz="1100" dirty="0" err="1">
                <a:solidFill>
                  <a:srgbClr val="FFFFFF">
                    <a:alpha val="80000"/>
                  </a:srgbClr>
                </a:solidFill>
              </a:rPr>
              <a:t>Inc</a:t>
            </a:r>
            <a:endParaRPr sz="1100" dirty="0">
              <a:solidFill>
                <a:srgbClr val="FFFFFF">
                  <a:alpha val="80000"/>
                </a:srgbClr>
              </a:solidFill>
            </a:endParaRPr>
          </a:p>
        </p:txBody>
      </p:sp>
      <p:sp>
        <p:nvSpPr>
          <p:cNvPr id="13"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1">
                    <a:lumMod val="50000"/>
                    <a:lumOff val="5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rgbClr val="FFFFFF">
                  <a:lumMod val="65000"/>
                </a:srgbClr>
              </a:buClr>
              <a:buFont typeface="Arial" pitchFamily="34" charset="0"/>
              <a:buNone/>
            </a:pPr>
            <a:fld id="{E3478E0D-5E5A-48FD-88C4-CB656095AEC5}" type="slidenum">
              <a:rPr sz="1100">
                <a:solidFill>
                  <a:srgbClr val="FFFFFF">
                    <a:alpha val="80000"/>
                  </a:srgbClr>
                </a:solidFill>
              </a:rPr>
              <a:pPr algn="r">
                <a:lnSpc>
                  <a:spcPct val="90000"/>
                </a:lnSpc>
                <a:buClr>
                  <a:srgbClr val="FFFFFF">
                    <a:lumMod val="65000"/>
                  </a:srgbClr>
                </a:buClr>
                <a:buFont typeface="Arial" pitchFamily="34" charset="0"/>
                <a:buNone/>
              </a:pPr>
              <a:t>‹#›</a:t>
            </a:fld>
            <a:endParaRPr sz="1100" dirty="0">
              <a:solidFill>
                <a:srgbClr val="FFFFFF">
                  <a:alpha val="80000"/>
                </a:srgbClr>
              </a:solidFill>
            </a:endParaRPr>
          </a:p>
        </p:txBody>
      </p:sp>
    </p:spTree>
    <p:extLst>
      <p:ext uri="{BB962C8B-B14F-4D97-AF65-F5344CB8AC3E}">
        <p14:creationId xmlns:p14="http://schemas.microsoft.com/office/powerpoint/2010/main" val="185728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823174" y="640080"/>
            <a:ext cx="2195132" cy="1828800"/>
          </a:xfrm>
          <a:prstGeom prst="rect">
            <a:avLst/>
          </a:prstGeom>
          <a:noFill/>
          <a:ln>
            <a:noFill/>
            <a:miter lim="800000"/>
          </a:ln>
        </p:spPr>
        <p:style>
          <a:lnRef idx="2">
            <a:schemeClr val="accent5"/>
          </a:lnRef>
          <a:fillRef idx="1">
            <a:schemeClr val="lt1"/>
          </a:fillRef>
          <a:effectRef idx="0">
            <a:schemeClr val="accent5"/>
          </a:effectRef>
          <a:fontRef idx="minor">
            <a:schemeClr val="dk1"/>
          </a:fontRef>
        </p:style>
        <p:txBody>
          <a:bodyPr lIns="243797" tIns="0" rIns="121899" bIns="60949" rtlCol="0" anchor="t"/>
          <a:lstStyle/>
          <a:p>
            <a:pPr>
              <a:lnSpc>
                <a:spcPct val="90000"/>
              </a:lnSpc>
            </a:pPr>
            <a:r>
              <a:rPr lang="en-US" sz="36000" dirty="0">
                <a:solidFill>
                  <a:srgbClr val="FFFFFF">
                    <a:alpha val="20000"/>
                  </a:srgbClr>
                </a:solidFill>
                <a:cs typeface="Arial" pitchFamily="34" charset="0"/>
              </a:rPr>
              <a:t>“</a:t>
            </a:r>
          </a:p>
        </p:txBody>
      </p:sp>
      <p:sp>
        <p:nvSpPr>
          <p:cNvPr id="7" name="Text Placeholder 9"/>
          <p:cNvSpPr>
            <a:spLocks noGrp="1"/>
          </p:cNvSpPr>
          <p:nvPr>
            <p:ph type="body" sz="quarter" idx="10" hasCustomPrompt="1"/>
          </p:nvPr>
        </p:nvSpPr>
        <p:spPr>
          <a:xfrm>
            <a:off x="1522808" y="914400"/>
            <a:ext cx="9146382" cy="4754880"/>
          </a:xfrm>
        </p:spPr>
        <p:txBody>
          <a:bodyPr anchor="ctr"/>
          <a:lstStyle>
            <a:lvl1pPr marL="0" marR="0" indent="0" algn="ctr" defTabSz="914400" rtl="0" eaLnBrk="1" fontAlgn="auto" latinLnBrk="0" hangingPunct="1">
              <a:lnSpc>
                <a:spcPct val="85000"/>
              </a:lnSpc>
              <a:spcBef>
                <a:spcPts val="1200"/>
              </a:spcBef>
              <a:spcAft>
                <a:spcPts val="600"/>
              </a:spcAft>
              <a:buClrTx/>
              <a:buSzTx/>
              <a:buFont typeface="Arial" pitchFamily="34" charset="0"/>
              <a:buNone/>
              <a:tabLst/>
              <a:defRPr sz="3200" baseline="0">
                <a:solidFill>
                  <a:schemeClr val="bg1"/>
                </a:solidFill>
                <a:effectLst>
                  <a:outerShdw blurRad="38100" dist="25400" dir="2700000" algn="tl">
                    <a:srgbClr val="000000">
                      <a:alpha val="0"/>
                    </a:srgbClr>
                  </a:outerShdw>
                </a:effectLst>
              </a:defRPr>
            </a:lvl1pPr>
            <a:lvl2pPr marL="0" indent="0" algn="ctr">
              <a:spcBef>
                <a:spcPts val="2400"/>
              </a:spcBef>
              <a:spcAft>
                <a:spcPts val="600"/>
              </a:spcAft>
              <a:buNone/>
              <a:defRPr>
                <a:solidFill>
                  <a:schemeClr val="bg1"/>
                </a:solidFill>
                <a:effectLst>
                  <a:outerShdw blurRad="38100" dist="25400" dir="2700000" algn="tl">
                    <a:srgbClr val="000000">
                      <a:alpha val="0"/>
                    </a:srgbClr>
                  </a:outerShdw>
                </a:effectLst>
              </a:defRPr>
            </a:lvl2pPr>
            <a:lvl3pPr marL="0" indent="0" algn="ctr">
              <a:spcAft>
                <a:spcPts val="0"/>
              </a:spcAft>
              <a:buNone/>
              <a:defRPr>
                <a:solidFill>
                  <a:schemeClr val="bg1"/>
                </a:solidFill>
                <a:effectLst>
                  <a:outerShdw blurRad="38100" dist="25400" dir="2700000" algn="tl">
                    <a:srgbClr val="000000">
                      <a:alpha val="0"/>
                    </a:srgbClr>
                  </a:outerShdw>
                </a:effectLst>
              </a:defRPr>
            </a:lvl3pPr>
            <a:lvl4pPr marL="0" indent="0" algn="ctr">
              <a:spcAft>
                <a:spcPts val="0"/>
              </a:spcAft>
              <a:buNone/>
              <a:defRPr>
                <a:solidFill>
                  <a:schemeClr val="bg1"/>
                </a:solidFill>
              </a:defRPr>
            </a:lvl4pPr>
            <a:lvl5pPr marL="0" indent="0" algn="ctr">
              <a:spcAft>
                <a:spcPts val="0"/>
              </a:spcAft>
              <a:buNone/>
              <a:defRPr>
                <a:solidFill>
                  <a:schemeClr val="bg1"/>
                </a:solidFill>
              </a:defRPr>
            </a:lvl5pPr>
          </a:lstStyle>
          <a:p>
            <a:pPr marL="0" marR="0" lvl="0" indent="0" algn="ctr" defTabSz="914400" rtl="0" eaLnBrk="1" fontAlgn="auto" latinLnBrk="0" hangingPunct="1">
              <a:lnSpc>
                <a:spcPct val="85000"/>
              </a:lnSpc>
              <a:spcBef>
                <a:spcPts val="1200"/>
              </a:spcBef>
              <a:spcAft>
                <a:spcPts val="600"/>
              </a:spcAft>
              <a:buClrTx/>
              <a:buSzTx/>
              <a:buFont typeface="Arial" pitchFamily="34" charset="0"/>
              <a:buNone/>
              <a:tabLst/>
              <a:defRPr/>
            </a:pPr>
            <a:r>
              <a:rPr lang="en-US" dirty="0"/>
              <a:t>Use quotations to illustrate or highlight a main point, as a transition between sections, or to add validation to your point. Quotations are most effective when they are brief.</a:t>
            </a:r>
          </a:p>
          <a:p>
            <a:pPr lvl="0"/>
            <a:r>
              <a:rPr lang="en-US" dirty="0"/>
              <a:t>To style quote attribution, increase one list level. </a:t>
            </a:r>
          </a:p>
          <a:p>
            <a:pPr lvl="1"/>
            <a:r>
              <a:rPr lang="en-US" dirty="0"/>
              <a:t>—Name/Source of quote</a:t>
            </a:r>
          </a:p>
          <a:p>
            <a:pPr lvl="2"/>
            <a:r>
              <a:rPr lang="en-US" dirty="0"/>
              <a:t>Title, Company</a:t>
            </a:r>
          </a:p>
        </p:txBody>
      </p:sp>
      <p:sp>
        <p:nvSpPr>
          <p:cNvPr id="12" name="Footer Placeholder 22"/>
          <p:cNvSpPr txBox="1">
            <a:spLocks/>
          </p:cNvSpPr>
          <p:nvPr userDrawn="1"/>
        </p:nvSpPr>
        <p:spPr>
          <a:xfrm>
            <a:off x="-4637" y="6528816"/>
            <a:ext cx="12201273" cy="329184"/>
          </a:xfrm>
          <a:prstGeom prst="rect">
            <a:avLst/>
          </a:prstGeom>
          <a:solidFill>
            <a:schemeClr val="tx1">
              <a:alpha val="20000"/>
            </a:schemeClr>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1">
                    <a:lumMod val="50000"/>
                    <a:lumOff val="50000"/>
                  </a:schemeClr>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rgbClr val="FFFFFF">
                  <a:lumMod val="65000"/>
                </a:srgbClr>
              </a:buClr>
              <a:buFont typeface="Arial" pitchFamily="34" charset="0"/>
              <a:buNone/>
            </a:pPr>
            <a:r>
              <a:rPr sz="1100">
                <a:solidFill>
                  <a:srgbClr val="000000">
                    <a:lumMod val="50000"/>
                    <a:lumOff val="50000"/>
                  </a:srgbClr>
                </a:solidFill>
              </a:rPr>
              <a:t>© F5 Networks, Inc</a:t>
            </a:r>
            <a:endParaRPr sz="1100" dirty="0">
              <a:solidFill>
                <a:srgbClr val="000000">
                  <a:lumMod val="50000"/>
                  <a:lumOff val="50000"/>
                </a:srgbClr>
              </a:solidFill>
            </a:endParaRPr>
          </a:p>
        </p:txBody>
      </p:sp>
      <p:sp>
        <p:nvSpPr>
          <p:cNvPr id="13"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1">
                    <a:lumMod val="50000"/>
                    <a:lumOff val="5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rgbClr val="FFFFFF">
                  <a:lumMod val="65000"/>
                </a:srgbClr>
              </a:buClr>
              <a:buFont typeface="Arial" pitchFamily="34" charset="0"/>
              <a:buNone/>
            </a:pPr>
            <a:fld id="{E3478E0D-5E5A-48FD-88C4-CB656095AEC5}" type="slidenum">
              <a:rPr sz="1100">
                <a:solidFill>
                  <a:srgbClr val="000000">
                    <a:lumMod val="50000"/>
                    <a:lumOff val="50000"/>
                  </a:srgbClr>
                </a:solidFill>
              </a:rPr>
              <a:pPr algn="r">
                <a:lnSpc>
                  <a:spcPct val="90000"/>
                </a:lnSpc>
                <a:buClr>
                  <a:srgbClr val="FFFFFF">
                    <a:lumMod val="65000"/>
                  </a:srgbClr>
                </a:buClr>
                <a:buFont typeface="Arial" pitchFamily="34" charset="0"/>
                <a:buNone/>
              </a:pPr>
              <a:t>‹#›</a:t>
            </a:fld>
            <a:endParaRPr sz="1100" dirty="0">
              <a:solidFill>
                <a:srgbClr val="000000">
                  <a:lumMod val="50000"/>
                  <a:lumOff val="50000"/>
                </a:srgbClr>
              </a:solidFill>
            </a:endParaRPr>
          </a:p>
        </p:txBody>
      </p:sp>
    </p:spTree>
    <p:extLst>
      <p:ext uri="{BB962C8B-B14F-4D97-AF65-F5344CB8AC3E}">
        <p14:creationId xmlns:p14="http://schemas.microsoft.com/office/powerpoint/2010/main" val="211659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7"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2017 F5 Networks</a:t>
            </a:r>
            <a:endParaRPr lang="en-US" dirty="0"/>
          </a:p>
        </p:txBody>
      </p:sp>
      <p:sp>
        <p:nvSpPr>
          <p:cNvPr id="8"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
        <p:nvSpPr>
          <p:cNvPr id="6" name="Text Placeholder 5"/>
          <p:cNvSpPr>
            <a:spLocks noGrp="1"/>
          </p:cNvSpPr>
          <p:nvPr>
            <p:ph type="body" sz="quarter" idx="10"/>
          </p:nvPr>
        </p:nvSpPr>
        <p:spPr>
          <a:xfrm>
            <a:off x="304800" y="1219200"/>
            <a:ext cx="57150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1"/>
          </p:nvPr>
        </p:nvSpPr>
        <p:spPr>
          <a:xfrm>
            <a:off x="6019800" y="1219200"/>
            <a:ext cx="5867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293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tem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522808" y="914400"/>
            <a:ext cx="9146382" cy="4754880"/>
          </a:xfrm>
        </p:spPr>
        <p:txBody>
          <a:bodyPr anchor="ctr"/>
          <a:lstStyle>
            <a:lvl1pPr marL="0" indent="0" algn="ctr">
              <a:lnSpc>
                <a:spcPct val="85000"/>
              </a:lnSpc>
              <a:buNone/>
              <a:defRPr lang="en-US" sz="5400" kern="1200" dirty="0" smtClean="0">
                <a:solidFill>
                  <a:schemeClr val="bg1"/>
                </a:solidFill>
                <a:effectLst>
                  <a:outerShdw blurRad="38100" dist="25400" dir="2700000" algn="tl">
                    <a:srgbClr val="000000">
                      <a:alpha val="0"/>
                    </a:srgbClr>
                  </a:outerShdw>
                </a:effectLst>
                <a:latin typeface="+mn-lt"/>
                <a:ea typeface="+mn-ea"/>
                <a:cs typeface="+mn-cs"/>
              </a:defRPr>
            </a:lvl1pPr>
            <a:lvl2pPr marL="0" indent="0" algn="ctr">
              <a:spcBef>
                <a:spcPts val="2400"/>
              </a:spcBef>
              <a:spcAft>
                <a:spcPts val="600"/>
              </a:spcAft>
              <a:buNone/>
              <a:defRPr lang="en-US" sz="3200" kern="1200" dirty="0" smtClean="0">
                <a:solidFill>
                  <a:schemeClr val="bg1"/>
                </a:solidFill>
                <a:effectLst>
                  <a:outerShdw blurRad="38100" dist="25400" dir="2700000" algn="tl">
                    <a:srgbClr val="000000">
                      <a:alpha val="0"/>
                    </a:srgbClr>
                  </a:outerShdw>
                </a:effectLst>
                <a:latin typeface="+mn-lt"/>
                <a:ea typeface="+mn-ea"/>
                <a:cs typeface="+mn-cs"/>
              </a:defRPr>
            </a:lvl2pPr>
            <a:lvl3pPr marL="0" indent="0" algn="ctr">
              <a:spcAft>
                <a:spcPts val="0"/>
              </a:spcAft>
              <a:buNone/>
              <a:defRPr lang="en-US" sz="3200" kern="1200" dirty="0" smtClean="0">
                <a:solidFill>
                  <a:schemeClr val="bg1"/>
                </a:solidFill>
                <a:effectLst>
                  <a:outerShdw blurRad="38100" dist="25400" dir="2700000" algn="tl">
                    <a:srgbClr val="000000">
                      <a:alpha val="0"/>
                    </a:srgbClr>
                  </a:outerShdw>
                </a:effectLst>
                <a:latin typeface="+mn-lt"/>
                <a:ea typeface="+mn-ea"/>
                <a:cs typeface="+mn-cs"/>
              </a:defRPr>
            </a:lvl3pPr>
            <a:lvl4pPr marL="0" indent="0" algn="ctr">
              <a:spcAft>
                <a:spcPts val="0"/>
              </a:spcAft>
              <a:buNone/>
              <a:defRPr>
                <a:solidFill>
                  <a:schemeClr val="bg1"/>
                </a:solidFill>
              </a:defRPr>
            </a:lvl4pPr>
            <a:lvl5pPr marL="0" indent="0" algn="ctr">
              <a:spcAft>
                <a:spcPts val="0"/>
              </a:spcAft>
              <a:buNone/>
              <a:defRPr>
                <a:solidFill>
                  <a:schemeClr val="bg1"/>
                </a:solidFill>
              </a:defRPr>
            </a:lvl5pPr>
          </a:lstStyle>
          <a:p>
            <a:pPr lvl="0"/>
            <a:r>
              <a:rPr lang="en-US" dirty="0"/>
              <a:t>Optional Statement or transition slide.</a:t>
            </a:r>
          </a:p>
          <a:p>
            <a:pPr lvl="0"/>
            <a:r>
              <a:rPr lang="en-US" dirty="0"/>
              <a:t>Good place to make a</a:t>
            </a:r>
            <a:br>
              <a:rPr lang="en-US" dirty="0"/>
            </a:br>
            <a:r>
              <a:rPr lang="en-US" dirty="0"/>
              <a:t>broad summarizing point.</a:t>
            </a:r>
          </a:p>
        </p:txBody>
      </p:sp>
      <p:sp>
        <p:nvSpPr>
          <p:cNvPr id="12" name="Footer Placeholder 22"/>
          <p:cNvSpPr txBox="1">
            <a:spLocks/>
          </p:cNvSpPr>
          <p:nvPr userDrawn="1"/>
        </p:nvSpPr>
        <p:spPr>
          <a:xfrm>
            <a:off x="-4637" y="6528816"/>
            <a:ext cx="12201273" cy="329184"/>
          </a:xfrm>
          <a:prstGeom prst="rect">
            <a:avLst/>
          </a:prstGeom>
          <a:solidFill>
            <a:schemeClr val="accent1">
              <a:lumMod val="50000"/>
              <a:alpha val="33000"/>
            </a:schemeClr>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1">
                    <a:lumMod val="50000"/>
                    <a:lumOff val="50000"/>
                  </a:schemeClr>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rgbClr val="FFFFFF">
                  <a:lumMod val="65000"/>
                </a:srgbClr>
              </a:buClr>
              <a:buFont typeface="Arial" pitchFamily="34" charset="0"/>
              <a:buNone/>
            </a:pPr>
            <a:r>
              <a:rPr sz="1100" dirty="0">
                <a:solidFill>
                  <a:srgbClr val="FFFFFF">
                    <a:alpha val="80000"/>
                  </a:srgbClr>
                </a:solidFill>
              </a:rPr>
              <a:t>© F5 Networks, </a:t>
            </a:r>
            <a:r>
              <a:rPr sz="1100" dirty="0" err="1">
                <a:solidFill>
                  <a:srgbClr val="FFFFFF">
                    <a:alpha val="80000"/>
                  </a:srgbClr>
                </a:solidFill>
              </a:rPr>
              <a:t>Inc</a:t>
            </a:r>
            <a:endParaRPr sz="1100" dirty="0">
              <a:solidFill>
                <a:srgbClr val="FFFFFF">
                  <a:alpha val="80000"/>
                </a:srgbClr>
              </a:solidFill>
            </a:endParaRPr>
          </a:p>
        </p:txBody>
      </p:sp>
      <p:sp>
        <p:nvSpPr>
          <p:cNvPr id="13"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1">
                    <a:lumMod val="50000"/>
                    <a:lumOff val="5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rgbClr val="FFFFFF">
                  <a:lumMod val="65000"/>
                </a:srgbClr>
              </a:buClr>
              <a:buFont typeface="Arial" pitchFamily="34" charset="0"/>
              <a:buNone/>
            </a:pPr>
            <a:fld id="{E3478E0D-5E5A-48FD-88C4-CB656095AEC5}" type="slidenum">
              <a:rPr sz="1100">
                <a:solidFill>
                  <a:srgbClr val="FFFFFF">
                    <a:alpha val="80000"/>
                  </a:srgbClr>
                </a:solidFill>
              </a:rPr>
              <a:pPr algn="r">
                <a:lnSpc>
                  <a:spcPct val="90000"/>
                </a:lnSpc>
                <a:buClr>
                  <a:srgbClr val="FFFFFF">
                    <a:lumMod val="65000"/>
                  </a:srgbClr>
                </a:buClr>
                <a:buFont typeface="Arial" pitchFamily="34" charset="0"/>
                <a:buNone/>
              </a:pPr>
              <a:t>‹#›</a:t>
            </a:fld>
            <a:endParaRPr sz="1100" dirty="0">
              <a:solidFill>
                <a:srgbClr val="FFFFFF">
                  <a:alpha val="80000"/>
                </a:srgbClr>
              </a:solidFill>
            </a:endParaRPr>
          </a:p>
        </p:txBody>
      </p:sp>
    </p:spTree>
    <p:extLst>
      <p:ext uri="{BB962C8B-B14F-4D97-AF65-F5344CB8AC3E}">
        <p14:creationId xmlns:p14="http://schemas.microsoft.com/office/powerpoint/2010/main" val="112547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atem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0" hasCustomPrompt="1"/>
          </p:nvPr>
        </p:nvSpPr>
        <p:spPr>
          <a:xfrm>
            <a:off x="1522808" y="914400"/>
            <a:ext cx="9146382" cy="4754880"/>
          </a:xfrm>
        </p:spPr>
        <p:txBody>
          <a:bodyPr anchor="ctr"/>
          <a:lstStyle>
            <a:lvl1pPr marL="0" indent="0" algn="ctr">
              <a:lnSpc>
                <a:spcPct val="85000"/>
              </a:lnSpc>
              <a:buNone/>
              <a:defRPr lang="en-US" sz="5400" kern="1200" dirty="0" smtClean="0">
                <a:solidFill>
                  <a:schemeClr val="bg1"/>
                </a:solidFill>
                <a:effectLst>
                  <a:outerShdw blurRad="38100" dist="25400" dir="2700000" algn="tl">
                    <a:srgbClr val="000000">
                      <a:alpha val="0"/>
                    </a:srgbClr>
                  </a:outerShdw>
                </a:effectLst>
                <a:latin typeface="+mn-lt"/>
                <a:ea typeface="+mn-ea"/>
                <a:cs typeface="+mn-cs"/>
              </a:defRPr>
            </a:lvl1pPr>
            <a:lvl2pPr marL="0" indent="0" algn="ctr">
              <a:spcBef>
                <a:spcPts val="2400"/>
              </a:spcBef>
              <a:spcAft>
                <a:spcPts val="600"/>
              </a:spcAft>
              <a:buNone/>
              <a:defRPr lang="en-US" sz="3200" kern="1200" dirty="0" smtClean="0">
                <a:solidFill>
                  <a:schemeClr val="bg1"/>
                </a:solidFill>
                <a:effectLst>
                  <a:outerShdw blurRad="38100" dist="25400" dir="2700000" algn="tl">
                    <a:srgbClr val="000000">
                      <a:alpha val="0"/>
                    </a:srgbClr>
                  </a:outerShdw>
                </a:effectLst>
                <a:latin typeface="+mn-lt"/>
                <a:ea typeface="+mn-ea"/>
                <a:cs typeface="+mn-cs"/>
              </a:defRPr>
            </a:lvl2pPr>
            <a:lvl3pPr marL="0" indent="0" algn="ctr">
              <a:spcAft>
                <a:spcPts val="0"/>
              </a:spcAft>
              <a:buNone/>
              <a:defRPr lang="en-US" sz="3200" kern="1200" dirty="0" smtClean="0">
                <a:solidFill>
                  <a:schemeClr val="bg1"/>
                </a:solidFill>
                <a:effectLst>
                  <a:outerShdw blurRad="38100" dist="25400" dir="2700000" algn="tl">
                    <a:srgbClr val="000000">
                      <a:alpha val="0"/>
                    </a:srgbClr>
                  </a:outerShdw>
                </a:effectLst>
                <a:latin typeface="+mn-lt"/>
                <a:ea typeface="+mn-ea"/>
                <a:cs typeface="+mn-cs"/>
              </a:defRPr>
            </a:lvl3pPr>
            <a:lvl4pPr marL="0" indent="0" algn="ctr">
              <a:spcAft>
                <a:spcPts val="0"/>
              </a:spcAft>
              <a:buNone/>
              <a:defRPr>
                <a:solidFill>
                  <a:schemeClr val="bg1"/>
                </a:solidFill>
              </a:defRPr>
            </a:lvl4pPr>
            <a:lvl5pPr marL="0" indent="0" algn="ctr">
              <a:spcAft>
                <a:spcPts val="0"/>
              </a:spcAft>
              <a:buNone/>
              <a:defRPr>
                <a:solidFill>
                  <a:schemeClr val="bg1"/>
                </a:solidFill>
              </a:defRPr>
            </a:lvl5pPr>
          </a:lstStyle>
          <a:p>
            <a:pPr lvl="0"/>
            <a:r>
              <a:rPr lang="en-US" dirty="0"/>
              <a:t>Optional Statement or transition slide.</a:t>
            </a:r>
          </a:p>
          <a:p>
            <a:pPr lvl="0"/>
            <a:r>
              <a:rPr lang="en-US" dirty="0"/>
              <a:t>Good place to make a</a:t>
            </a:r>
            <a:br>
              <a:rPr lang="en-US" dirty="0"/>
            </a:br>
            <a:r>
              <a:rPr lang="en-US" dirty="0"/>
              <a:t>broad summarizing point.</a:t>
            </a:r>
          </a:p>
        </p:txBody>
      </p:sp>
      <p:sp>
        <p:nvSpPr>
          <p:cNvPr id="10" name="Footer Placeholder 22"/>
          <p:cNvSpPr txBox="1">
            <a:spLocks/>
          </p:cNvSpPr>
          <p:nvPr userDrawn="1"/>
        </p:nvSpPr>
        <p:spPr>
          <a:xfrm>
            <a:off x="-4637" y="6528816"/>
            <a:ext cx="12201273" cy="329184"/>
          </a:xfrm>
          <a:prstGeom prst="rect">
            <a:avLst/>
          </a:prstGeom>
          <a:solidFill>
            <a:schemeClr val="accent3">
              <a:lumMod val="50000"/>
              <a:alpha val="33000"/>
            </a:schemeClr>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1">
                    <a:lumMod val="50000"/>
                    <a:lumOff val="50000"/>
                  </a:schemeClr>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rgbClr val="FFFFFF">
                  <a:lumMod val="65000"/>
                </a:srgbClr>
              </a:buClr>
              <a:buFont typeface="Arial" pitchFamily="34" charset="0"/>
              <a:buNone/>
            </a:pPr>
            <a:r>
              <a:rPr sz="1100" dirty="0">
                <a:solidFill>
                  <a:srgbClr val="FFFFFF">
                    <a:alpha val="80000"/>
                  </a:srgbClr>
                </a:solidFill>
              </a:rPr>
              <a:t>© F5 Networks, </a:t>
            </a:r>
            <a:r>
              <a:rPr sz="1100" dirty="0" err="1">
                <a:solidFill>
                  <a:srgbClr val="FFFFFF">
                    <a:alpha val="80000"/>
                  </a:srgbClr>
                </a:solidFill>
              </a:rPr>
              <a:t>Inc</a:t>
            </a:r>
            <a:endParaRPr sz="1100" dirty="0">
              <a:solidFill>
                <a:srgbClr val="FFFFFF">
                  <a:alpha val="80000"/>
                </a:srgbClr>
              </a:solidFill>
            </a:endParaRPr>
          </a:p>
        </p:txBody>
      </p:sp>
      <p:sp>
        <p:nvSpPr>
          <p:cNvPr id="11"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1">
                    <a:lumMod val="50000"/>
                    <a:lumOff val="5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rgbClr val="FFFFFF">
                  <a:lumMod val="65000"/>
                </a:srgbClr>
              </a:buClr>
              <a:buFont typeface="Arial" pitchFamily="34" charset="0"/>
              <a:buNone/>
            </a:pPr>
            <a:fld id="{E3478E0D-5E5A-48FD-88C4-CB656095AEC5}" type="slidenum">
              <a:rPr sz="1100">
                <a:solidFill>
                  <a:srgbClr val="FFFFFF">
                    <a:alpha val="80000"/>
                  </a:srgbClr>
                </a:solidFill>
              </a:rPr>
              <a:pPr algn="r">
                <a:lnSpc>
                  <a:spcPct val="90000"/>
                </a:lnSpc>
                <a:buClr>
                  <a:srgbClr val="FFFFFF">
                    <a:lumMod val="65000"/>
                  </a:srgbClr>
                </a:buClr>
                <a:buFont typeface="Arial" pitchFamily="34" charset="0"/>
                <a:buNone/>
              </a:pPr>
              <a:t>‹#›</a:t>
            </a:fld>
            <a:endParaRPr sz="1100" dirty="0">
              <a:solidFill>
                <a:srgbClr val="FFFFFF">
                  <a:alpha val="80000"/>
                </a:srgbClr>
              </a:solidFill>
            </a:endParaRPr>
          </a:p>
        </p:txBody>
      </p:sp>
    </p:spTree>
    <p:extLst>
      <p:ext uri="{BB962C8B-B14F-4D97-AF65-F5344CB8AC3E}">
        <p14:creationId xmlns:p14="http://schemas.microsoft.com/office/powerpoint/2010/main" val="164844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atem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0" hasCustomPrompt="1"/>
          </p:nvPr>
        </p:nvSpPr>
        <p:spPr>
          <a:xfrm>
            <a:off x="1522808" y="914400"/>
            <a:ext cx="9146382" cy="4754880"/>
          </a:xfrm>
        </p:spPr>
        <p:txBody>
          <a:bodyPr anchor="ctr"/>
          <a:lstStyle>
            <a:lvl1pPr marL="0" indent="0" algn="ctr">
              <a:lnSpc>
                <a:spcPct val="85000"/>
              </a:lnSpc>
              <a:buNone/>
              <a:defRPr lang="en-US" sz="5400" kern="1200" dirty="0" smtClean="0">
                <a:solidFill>
                  <a:schemeClr val="bg1"/>
                </a:solidFill>
                <a:effectLst>
                  <a:outerShdw blurRad="38100" dist="25400" dir="2700000" algn="tl">
                    <a:srgbClr val="000000">
                      <a:alpha val="0"/>
                    </a:srgbClr>
                  </a:outerShdw>
                </a:effectLst>
                <a:latin typeface="+mn-lt"/>
                <a:ea typeface="+mn-ea"/>
                <a:cs typeface="+mn-cs"/>
              </a:defRPr>
            </a:lvl1pPr>
            <a:lvl2pPr marL="0" indent="0" algn="ctr">
              <a:spcBef>
                <a:spcPts val="2400"/>
              </a:spcBef>
              <a:spcAft>
                <a:spcPts val="600"/>
              </a:spcAft>
              <a:buNone/>
              <a:defRPr lang="en-US" sz="3200" kern="1200" dirty="0" smtClean="0">
                <a:solidFill>
                  <a:schemeClr val="bg1"/>
                </a:solidFill>
                <a:effectLst>
                  <a:outerShdw blurRad="38100" dist="25400" dir="2700000" algn="tl">
                    <a:srgbClr val="000000">
                      <a:alpha val="0"/>
                    </a:srgbClr>
                  </a:outerShdw>
                </a:effectLst>
                <a:latin typeface="+mn-lt"/>
                <a:ea typeface="+mn-ea"/>
                <a:cs typeface="+mn-cs"/>
              </a:defRPr>
            </a:lvl2pPr>
            <a:lvl3pPr marL="0" indent="0" algn="ctr">
              <a:spcAft>
                <a:spcPts val="0"/>
              </a:spcAft>
              <a:buNone/>
              <a:defRPr lang="en-US" sz="3200" kern="1200" dirty="0" smtClean="0">
                <a:solidFill>
                  <a:schemeClr val="bg1"/>
                </a:solidFill>
                <a:effectLst>
                  <a:outerShdw blurRad="38100" dist="25400" dir="2700000" algn="tl">
                    <a:srgbClr val="000000">
                      <a:alpha val="0"/>
                    </a:srgbClr>
                  </a:outerShdw>
                </a:effectLst>
                <a:latin typeface="+mn-lt"/>
                <a:ea typeface="+mn-ea"/>
                <a:cs typeface="+mn-cs"/>
              </a:defRPr>
            </a:lvl3pPr>
            <a:lvl4pPr marL="0" indent="0" algn="ctr">
              <a:spcAft>
                <a:spcPts val="0"/>
              </a:spcAft>
              <a:buNone/>
              <a:defRPr>
                <a:solidFill>
                  <a:schemeClr val="bg1"/>
                </a:solidFill>
              </a:defRPr>
            </a:lvl4pPr>
            <a:lvl5pPr marL="0" indent="0" algn="ctr">
              <a:spcAft>
                <a:spcPts val="0"/>
              </a:spcAft>
              <a:buNone/>
              <a:defRPr>
                <a:solidFill>
                  <a:schemeClr val="bg1"/>
                </a:solidFill>
              </a:defRPr>
            </a:lvl5pPr>
          </a:lstStyle>
          <a:p>
            <a:pPr lvl="0"/>
            <a:r>
              <a:rPr lang="en-US" dirty="0"/>
              <a:t>Optional Statement or transition slide.</a:t>
            </a:r>
          </a:p>
          <a:p>
            <a:pPr lvl="0"/>
            <a:r>
              <a:rPr lang="en-US" dirty="0"/>
              <a:t>Good place to make a</a:t>
            </a:r>
            <a:br>
              <a:rPr lang="en-US" dirty="0"/>
            </a:br>
            <a:r>
              <a:rPr lang="en-US" dirty="0"/>
              <a:t>broad summarizing point.</a:t>
            </a:r>
          </a:p>
        </p:txBody>
      </p:sp>
      <p:sp>
        <p:nvSpPr>
          <p:cNvPr id="14" name="Footer Placeholder 22"/>
          <p:cNvSpPr txBox="1">
            <a:spLocks/>
          </p:cNvSpPr>
          <p:nvPr userDrawn="1"/>
        </p:nvSpPr>
        <p:spPr>
          <a:xfrm>
            <a:off x="-4637" y="6528816"/>
            <a:ext cx="12201273" cy="329184"/>
          </a:xfrm>
          <a:prstGeom prst="rect">
            <a:avLst/>
          </a:prstGeom>
          <a:solidFill>
            <a:srgbClr val="A00F00">
              <a:alpha val="33000"/>
            </a:srgbClr>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1">
                    <a:lumMod val="50000"/>
                    <a:lumOff val="50000"/>
                  </a:schemeClr>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rgbClr val="FFFFFF">
                  <a:lumMod val="65000"/>
                </a:srgbClr>
              </a:buClr>
              <a:buFont typeface="Arial" pitchFamily="34" charset="0"/>
              <a:buNone/>
            </a:pPr>
            <a:r>
              <a:rPr sz="1100" dirty="0">
                <a:solidFill>
                  <a:srgbClr val="FFFFFF">
                    <a:alpha val="80000"/>
                  </a:srgbClr>
                </a:solidFill>
              </a:rPr>
              <a:t>© F5 Networks, </a:t>
            </a:r>
            <a:r>
              <a:rPr sz="1100" dirty="0" err="1">
                <a:solidFill>
                  <a:srgbClr val="FFFFFF">
                    <a:alpha val="80000"/>
                  </a:srgbClr>
                </a:solidFill>
              </a:rPr>
              <a:t>Inc</a:t>
            </a:r>
            <a:endParaRPr sz="1100" dirty="0">
              <a:solidFill>
                <a:srgbClr val="FFFFFF">
                  <a:alpha val="80000"/>
                </a:srgbClr>
              </a:solidFill>
            </a:endParaRPr>
          </a:p>
        </p:txBody>
      </p:sp>
      <p:sp>
        <p:nvSpPr>
          <p:cNvPr id="15"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1">
                    <a:lumMod val="50000"/>
                    <a:lumOff val="5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rgbClr val="FFFFFF">
                  <a:lumMod val="65000"/>
                </a:srgbClr>
              </a:buClr>
              <a:buFont typeface="Arial" pitchFamily="34" charset="0"/>
              <a:buNone/>
            </a:pPr>
            <a:fld id="{E3478E0D-5E5A-48FD-88C4-CB656095AEC5}" type="slidenum">
              <a:rPr sz="1100">
                <a:solidFill>
                  <a:srgbClr val="FFFFFF">
                    <a:alpha val="80000"/>
                  </a:srgbClr>
                </a:solidFill>
              </a:rPr>
              <a:pPr algn="r">
                <a:lnSpc>
                  <a:spcPct val="90000"/>
                </a:lnSpc>
                <a:buClr>
                  <a:srgbClr val="FFFFFF">
                    <a:lumMod val="65000"/>
                  </a:srgbClr>
                </a:buClr>
                <a:buFont typeface="Arial" pitchFamily="34" charset="0"/>
                <a:buNone/>
              </a:pPr>
              <a:t>‹#›</a:t>
            </a:fld>
            <a:endParaRPr sz="1100" dirty="0">
              <a:solidFill>
                <a:srgbClr val="FFFFFF">
                  <a:alpha val="80000"/>
                </a:srgbClr>
              </a:solidFill>
            </a:endParaRPr>
          </a:p>
        </p:txBody>
      </p:sp>
    </p:spTree>
    <p:extLst>
      <p:ext uri="{BB962C8B-B14F-4D97-AF65-F5344CB8AC3E}">
        <p14:creationId xmlns:p14="http://schemas.microsoft.com/office/powerpoint/2010/main" val="137801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tatem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0" hasCustomPrompt="1"/>
          </p:nvPr>
        </p:nvSpPr>
        <p:spPr>
          <a:xfrm>
            <a:off x="1522808" y="914400"/>
            <a:ext cx="9146382" cy="4754880"/>
          </a:xfrm>
        </p:spPr>
        <p:txBody>
          <a:bodyPr anchor="ctr"/>
          <a:lstStyle>
            <a:lvl1pPr marL="0" indent="0" algn="ctr">
              <a:lnSpc>
                <a:spcPct val="85000"/>
              </a:lnSpc>
              <a:buNone/>
              <a:defRPr lang="en-US" sz="5400" kern="1200" dirty="0" smtClean="0">
                <a:solidFill>
                  <a:schemeClr val="bg1"/>
                </a:solidFill>
                <a:effectLst>
                  <a:outerShdw blurRad="38100" dist="25400" dir="2700000" algn="tl">
                    <a:srgbClr val="000000">
                      <a:alpha val="0"/>
                    </a:srgbClr>
                  </a:outerShdw>
                </a:effectLst>
                <a:latin typeface="+mn-lt"/>
                <a:ea typeface="+mn-ea"/>
                <a:cs typeface="+mn-cs"/>
              </a:defRPr>
            </a:lvl1pPr>
            <a:lvl2pPr marL="0" indent="0" algn="ctr">
              <a:spcBef>
                <a:spcPts val="2400"/>
              </a:spcBef>
              <a:spcAft>
                <a:spcPts val="600"/>
              </a:spcAft>
              <a:buNone/>
              <a:defRPr lang="en-US" sz="3200" kern="1200" dirty="0" smtClean="0">
                <a:solidFill>
                  <a:schemeClr val="bg1"/>
                </a:solidFill>
                <a:effectLst>
                  <a:outerShdw blurRad="38100" dist="25400" dir="2700000" algn="tl">
                    <a:srgbClr val="000000">
                      <a:alpha val="0"/>
                    </a:srgbClr>
                  </a:outerShdw>
                </a:effectLst>
                <a:latin typeface="+mn-lt"/>
                <a:ea typeface="+mn-ea"/>
                <a:cs typeface="+mn-cs"/>
              </a:defRPr>
            </a:lvl2pPr>
            <a:lvl3pPr marL="0" indent="0" algn="ctr">
              <a:spcAft>
                <a:spcPts val="0"/>
              </a:spcAft>
              <a:buNone/>
              <a:defRPr lang="en-US" sz="3200" kern="1200" dirty="0" smtClean="0">
                <a:solidFill>
                  <a:schemeClr val="bg1"/>
                </a:solidFill>
                <a:effectLst>
                  <a:outerShdw blurRad="38100" dist="25400" dir="2700000" algn="tl">
                    <a:srgbClr val="000000">
                      <a:alpha val="0"/>
                    </a:srgbClr>
                  </a:outerShdw>
                </a:effectLst>
                <a:latin typeface="+mn-lt"/>
                <a:ea typeface="+mn-ea"/>
                <a:cs typeface="+mn-cs"/>
              </a:defRPr>
            </a:lvl3pPr>
            <a:lvl4pPr marL="0" indent="0" algn="ctr">
              <a:spcAft>
                <a:spcPts val="0"/>
              </a:spcAft>
              <a:buNone/>
              <a:defRPr>
                <a:solidFill>
                  <a:schemeClr val="bg1"/>
                </a:solidFill>
              </a:defRPr>
            </a:lvl4pPr>
            <a:lvl5pPr marL="0" indent="0" algn="ctr">
              <a:spcAft>
                <a:spcPts val="0"/>
              </a:spcAft>
              <a:buNone/>
              <a:defRPr>
                <a:solidFill>
                  <a:schemeClr val="bg1"/>
                </a:solidFill>
              </a:defRPr>
            </a:lvl5pPr>
          </a:lstStyle>
          <a:p>
            <a:pPr lvl="0"/>
            <a:r>
              <a:rPr lang="en-US" dirty="0"/>
              <a:t>Optional Statement or transition slide.</a:t>
            </a:r>
          </a:p>
          <a:p>
            <a:pPr lvl="0"/>
            <a:r>
              <a:rPr lang="en-US" dirty="0"/>
              <a:t>Good place to make a</a:t>
            </a:r>
            <a:br>
              <a:rPr lang="en-US" dirty="0"/>
            </a:br>
            <a:r>
              <a:rPr lang="en-US" dirty="0"/>
              <a:t>broad summarizing point.</a:t>
            </a:r>
          </a:p>
        </p:txBody>
      </p:sp>
      <p:sp>
        <p:nvSpPr>
          <p:cNvPr id="10" name="Footer Placeholder 22"/>
          <p:cNvSpPr txBox="1">
            <a:spLocks/>
          </p:cNvSpPr>
          <p:nvPr userDrawn="1"/>
        </p:nvSpPr>
        <p:spPr>
          <a:xfrm>
            <a:off x="-4637" y="6528816"/>
            <a:ext cx="12201273" cy="329184"/>
          </a:xfrm>
          <a:prstGeom prst="rect">
            <a:avLst/>
          </a:prstGeom>
          <a:solidFill>
            <a:schemeClr val="tx1">
              <a:alpha val="20000"/>
            </a:schemeClr>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1">
                    <a:lumMod val="50000"/>
                    <a:lumOff val="50000"/>
                  </a:schemeClr>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rgbClr val="FFFFFF">
                  <a:lumMod val="65000"/>
                </a:srgbClr>
              </a:buClr>
              <a:buFont typeface="Arial" pitchFamily="34" charset="0"/>
              <a:buNone/>
            </a:pPr>
            <a:r>
              <a:rPr sz="1100">
                <a:solidFill>
                  <a:srgbClr val="000000">
                    <a:lumMod val="50000"/>
                    <a:lumOff val="50000"/>
                  </a:srgbClr>
                </a:solidFill>
              </a:rPr>
              <a:t>© F5 Networks, Inc</a:t>
            </a:r>
            <a:endParaRPr sz="1100" dirty="0">
              <a:solidFill>
                <a:srgbClr val="000000">
                  <a:lumMod val="50000"/>
                  <a:lumOff val="50000"/>
                </a:srgbClr>
              </a:solidFill>
            </a:endParaRPr>
          </a:p>
        </p:txBody>
      </p:sp>
      <p:sp>
        <p:nvSpPr>
          <p:cNvPr id="11"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1">
                    <a:lumMod val="50000"/>
                    <a:lumOff val="5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rgbClr val="FFFFFF">
                  <a:lumMod val="65000"/>
                </a:srgbClr>
              </a:buClr>
              <a:buFont typeface="Arial" pitchFamily="34" charset="0"/>
              <a:buNone/>
            </a:pPr>
            <a:fld id="{E3478E0D-5E5A-48FD-88C4-CB656095AEC5}" type="slidenum">
              <a:rPr sz="1100">
                <a:solidFill>
                  <a:srgbClr val="000000">
                    <a:lumMod val="50000"/>
                    <a:lumOff val="50000"/>
                  </a:srgbClr>
                </a:solidFill>
              </a:rPr>
              <a:pPr algn="r">
                <a:lnSpc>
                  <a:spcPct val="90000"/>
                </a:lnSpc>
                <a:buClr>
                  <a:srgbClr val="FFFFFF">
                    <a:lumMod val="65000"/>
                  </a:srgbClr>
                </a:buClr>
                <a:buFont typeface="Arial" pitchFamily="34" charset="0"/>
                <a:buNone/>
              </a:pPr>
              <a:t>‹#›</a:t>
            </a:fld>
            <a:endParaRPr sz="1100" dirty="0">
              <a:solidFill>
                <a:srgbClr val="000000">
                  <a:lumMod val="50000"/>
                  <a:lumOff val="50000"/>
                </a:srgbClr>
              </a:solidFill>
            </a:endParaRPr>
          </a:p>
        </p:txBody>
      </p:sp>
    </p:spTree>
    <p:extLst>
      <p:ext uri="{BB962C8B-B14F-4D97-AF65-F5344CB8AC3E}">
        <p14:creationId xmlns:p14="http://schemas.microsoft.com/office/powerpoint/2010/main" val="5900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711" y="502920"/>
            <a:ext cx="10972801" cy="914400"/>
          </a:xfrm>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731710" y="2194560"/>
            <a:ext cx="5121974" cy="548640"/>
          </a:xfrm>
          <a:solidFill>
            <a:srgbClr val="004892"/>
          </a:solidFill>
        </p:spPr>
        <p:txBody>
          <a:bodyPr lIns="182880" tIns="0" rIns="91440" anchor="ctr"/>
          <a:lstStyle>
            <a:lvl1pPr marL="0" indent="0" algn="l">
              <a:spcBef>
                <a:spcPts val="0"/>
              </a:spcBef>
              <a:spcAft>
                <a:spcPts val="0"/>
              </a:spcAft>
              <a:buFont typeface="Arial" pitchFamily="34" charset="0"/>
              <a:buNone/>
              <a:defRPr sz="2000" b="0" i="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31710" y="2880360"/>
            <a:ext cx="5121974" cy="3657600"/>
          </a:xfrm>
        </p:spPr>
        <p:txBody>
          <a:bodyPr vert="horz" wrap="square" lIns="0" tIns="0" rIns="0" bIns="0" rtlCol="0">
            <a:noAutofit/>
          </a:bodyPr>
          <a:lstStyle>
            <a:lvl1pPr>
              <a:defRPr lang="en-US" sz="2000" dirty="0" smtClean="0">
                <a:solidFill>
                  <a:schemeClr val="tx1">
                    <a:lumMod val="85000"/>
                    <a:lumOff val="15000"/>
                  </a:schemeClr>
                </a:solidFill>
              </a:defRPr>
            </a:lvl1pPr>
            <a:lvl2pPr>
              <a:defRPr lang="en-US" sz="1800" dirty="0" smtClean="0">
                <a:solidFill>
                  <a:schemeClr val="tx1">
                    <a:lumMod val="85000"/>
                    <a:lumOff val="15000"/>
                  </a:schemeClr>
                </a:solidFill>
              </a:defRPr>
            </a:lvl2pPr>
            <a:lvl3pPr>
              <a:defRPr lang="en-US" sz="1800" dirty="0" smtClean="0">
                <a:solidFill>
                  <a:schemeClr val="tx1">
                    <a:lumMod val="85000"/>
                    <a:lumOff val="15000"/>
                  </a:schemeClr>
                </a:solidFill>
              </a:defRPr>
            </a:lvl3pPr>
            <a:lvl4pPr>
              <a:defRPr lang="en-US" sz="1800" dirty="0" smtClean="0">
                <a:solidFill>
                  <a:schemeClr val="tx1">
                    <a:lumMod val="85000"/>
                    <a:lumOff val="15000"/>
                  </a:schemeClr>
                </a:solidFill>
              </a:defRPr>
            </a:lvl4pPr>
            <a:lvl5pPr>
              <a:defRPr lang="en-US" sz="1800" dirty="0">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11003" y="2194560"/>
            <a:ext cx="5121974" cy="548640"/>
          </a:xfrm>
          <a:solidFill>
            <a:srgbClr val="004892"/>
          </a:solidFill>
        </p:spPr>
        <p:txBody>
          <a:bodyPr vert="horz" wrap="square" lIns="182880" tIns="0" rIns="91440" bIns="0" rtlCol="0" anchor="ctr">
            <a:noAutofit/>
          </a:bodyPr>
          <a:lstStyle>
            <a:lvl1pPr marL="274320" indent="-274320">
              <a:buNone/>
              <a:defRPr lang="en-US" sz="2000" b="0" i="0" cap="all" baseline="0" smtClean="0">
                <a:solidFill>
                  <a:schemeClr val="bg1"/>
                </a:solidFill>
                <a:latin typeface="+mj-lt"/>
              </a:defRPr>
            </a:lvl1pPr>
          </a:lstStyle>
          <a:p>
            <a:pPr marL="0" lvl="0" indent="0">
              <a:spcBef>
                <a:spcPts val="0"/>
              </a:spcBef>
              <a:spcAft>
                <a:spcPts val="0"/>
              </a:spcAft>
            </a:pPr>
            <a:r>
              <a:rPr lang="en-US" dirty="0"/>
              <a:t>Click to edit Master text styles</a:t>
            </a:r>
          </a:p>
        </p:txBody>
      </p:sp>
      <p:sp>
        <p:nvSpPr>
          <p:cNvPr id="6" name="Content Placeholder 5"/>
          <p:cNvSpPr>
            <a:spLocks noGrp="1"/>
          </p:cNvSpPr>
          <p:nvPr>
            <p:ph sz="quarter" idx="4"/>
          </p:nvPr>
        </p:nvSpPr>
        <p:spPr>
          <a:xfrm>
            <a:off x="6311003" y="2880360"/>
            <a:ext cx="5121974" cy="3657600"/>
          </a:xfrm>
        </p:spPr>
        <p:txBody>
          <a:bodyPr vert="horz" wrap="square" lIns="0" tIns="0" rIns="0" bIns="0" rtlCol="0">
            <a:noAutofit/>
          </a:bodyPr>
          <a:lstStyle>
            <a:lvl1pPr>
              <a:defRPr lang="en-US" sz="2000" dirty="0" smtClean="0">
                <a:solidFill>
                  <a:schemeClr val="tx1">
                    <a:lumMod val="85000"/>
                    <a:lumOff val="15000"/>
                  </a:schemeClr>
                </a:solidFill>
              </a:defRPr>
            </a:lvl1pPr>
            <a:lvl2pPr>
              <a:defRPr lang="en-US" sz="1800" dirty="0" smtClean="0">
                <a:solidFill>
                  <a:schemeClr val="tx1">
                    <a:lumMod val="85000"/>
                    <a:lumOff val="15000"/>
                  </a:schemeClr>
                </a:solidFill>
              </a:defRPr>
            </a:lvl2pPr>
            <a:lvl3pPr>
              <a:defRPr lang="en-US" sz="1800" dirty="0" smtClean="0">
                <a:solidFill>
                  <a:schemeClr val="tx1">
                    <a:lumMod val="85000"/>
                    <a:lumOff val="15000"/>
                  </a:schemeClr>
                </a:solidFill>
              </a:defRPr>
            </a:lvl3pPr>
            <a:lvl4pPr>
              <a:defRPr lang="en-US" sz="1800" dirty="0" smtClean="0">
                <a:solidFill>
                  <a:schemeClr val="tx1">
                    <a:lumMod val="85000"/>
                    <a:lumOff val="15000"/>
                  </a:schemeClr>
                </a:solidFill>
              </a:defRPr>
            </a:lvl4pPr>
            <a:lvl5pPr>
              <a:defRPr lang="en-US" sz="1800" dirty="0">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0" hasCustomPrompt="1"/>
          </p:nvPr>
        </p:nvSpPr>
        <p:spPr>
          <a:xfrm>
            <a:off x="731711" y="1371600"/>
            <a:ext cx="10699678" cy="731520"/>
          </a:xfrm>
        </p:spPr>
        <p:txBody>
          <a:bodyPr/>
          <a:lstStyle>
            <a:lvl1pPr marL="0" indent="0">
              <a:buNone/>
              <a:defRPr sz="2000">
                <a:solidFill>
                  <a:schemeClr val="tx1">
                    <a:lumMod val="85000"/>
                    <a:lumOff val="15000"/>
                  </a:schemeClr>
                </a:solidFill>
              </a:defRPr>
            </a:lvl1pPr>
            <a:lvl2pPr marL="0" indent="0">
              <a:buNone/>
              <a:defRPr sz="2000"/>
            </a:lvl2pPr>
            <a:lvl3pPr marL="0" indent="0">
              <a:buNone/>
              <a:defRPr sz="2000"/>
            </a:lvl3pPr>
            <a:lvl4pPr marL="0" indent="0">
              <a:buNone/>
              <a:defRPr sz="2000"/>
            </a:lvl4pPr>
            <a:lvl5pPr marL="0" indent="0">
              <a:buNone/>
              <a:defRPr sz="2000"/>
            </a:lvl5pPr>
          </a:lstStyle>
          <a:p>
            <a:r>
              <a:rPr lang="en-US" sz="2000" dirty="0">
                <a:solidFill>
                  <a:srgbClr val="4D4D4F"/>
                </a:solidFill>
                <a:cs typeface="Franklin Gothic Book"/>
              </a:rPr>
              <a:t>Use a maximum of two lines to introduce the content. This format is helpful when you need to share a lot of content, especially if this content will be used after the presentation.</a:t>
            </a:r>
          </a:p>
        </p:txBody>
      </p:sp>
      <p:sp>
        <p:nvSpPr>
          <p:cNvPr id="16" name="Footer Placeholder 22"/>
          <p:cNvSpPr txBox="1">
            <a:spLocks/>
          </p:cNvSpPr>
          <p:nvPr userDrawn="1"/>
        </p:nvSpPr>
        <p:spPr>
          <a:xfrm>
            <a:off x="-4637" y="6528816"/>
            <a:ext cx="12201273" cy="329184"/>
          </a:xfrm>
          <a:prstGeom prst="rect">
            <a:avLst/>
          </a:prstGeom>
          <a:solidFill>
            <a:srgbClr val="E1E1E1"/>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2"/>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rgbClr val="FFFFFF">
                  <a:lumMod val="65000"/>
                </a:srgbClr>
              </a:buClr>
              <a:buFont typeface="Arial" pitchFamily="34" charset="0"/>
              <a:buNone/>
            </a:pPr>
            <a:r>
              <a:rPr sz="1100">
                <a:solidFill>
                  <a:srgbClr val="000000">
                    <a:lumMod val="50000"/>
                    <a:lumOff val="50000"/>
                  </a:srgbClr>
                </a:solidFill>
              </a:rPr>
              <a:t>© F5 Networks, Inc</a:t>
            </a:r>
          </a:p>
        </p:txBody>
      </p:sp>
      <p:sp>
        <p:nvSpPr>
          <p:cNvPr id="17"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rgbClr val="FFFFFF">
                  <a:lumMod val="65000"/>
                </a:srgbClr>
              </a:buClr>
              <a:buFont typeface="Arial" pitchFamily="34" charset="0"/>
              <a:buNone/>
            </a:pPr>
            <a:fld id="{E3478E0D-5E5A-48FD-88C4-CB656095AEC5}" type="slidenum">
              <a:rPr sz="1100">
                <a:solidFill>
                  <a:srgbClr val="000000">
                    <a:lumMod val="50000"/>
                    <a:lumOff val="50000"/>
                  </a:srgbClr>
                </a:solidFill>
              </a:rPr>
              <a:pPr algn="r">
                <a:lnSpc>
                  <a:spcPct val="90000"/>
                </a:lnSpc>
                <a:buClr>
                  <a:srgbClr val="FFFFFF">
                    <a:lumMod val="65000"/>
                  </a:srgbClr>
                </a:buClr>
                <a:buFont typeface="Arial" pitchFamily="34" charset="0"/>
                <a:buNone/>
              </a:pPr>
              <a:t>‹#›</a:t>
            </a:fld>
            <a:endParaRPr sz="1100" dirty="0">
              <a:solidFill>
                <a:srgbClr val="000000">
                  <a:lumMod val="50000"/>
                  <a:lumOff val="50000"/>
                </a:srgbClr>
              </a:solidFill>
            </a:endParaRPr>
          </a:p>
        </p:txBody>
      </p:sp>
    </p:spTree>
    <p:extLst>
      <p:ext uri="{BB962C8B-B14F-4D97-AF65-F5344CB8AC3E}">
        <p14:creationId xmlns:p14="http://schemas.microsoft.com/office/powerpoint/2010/main" val="135939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731710" y="2286000"/>
            <a:ext cx="5121974" cy="4114800"/>
          </a:xfrm>
        </p:spPr>
        <p:txBody>
          <a:bodyPr vert="horz" wrap="square"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11003" y="2286000"/>
            <a:ext cx="5121974" cy="4114800"/>
          </a:xfrm>
        </p:spPr>
        <p:txBody>
          <a:bodyPr vert="horz" wrap="square"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0" hasCustomPrompt="1"/>
          </p:nvPr>
        </p:nvSpPr>
        <p:spPr>
          <a:xfrm>
            <a:off x="731711" y="1371600"/>
            <a:ext cx="10699678" cy="731520"/>
          </a:xfrm>
        </p:spPr>
        <p:txBody>
          <a:bodyPr/>
          <a:lstStyle>
            <a:lvl1pPr marL="0" indent="0">
              <a:buNone/>
              <a:defRPr sz="2000">
                <a:solidFill>
                  <a:schemeClr val="tx1">
                    <a:lumMod val="85000"/>
                    <a:lumOff val="15000"/>
                  </a:schemeClr>
                </a:solidFill>
              </a:defRPr>
            </a:lvl1pPr>
            <a:lvl2pPr marL="0" indent="0">
              <a:buNone/>
              <a:defRPr sz="2000"/>
            </a:lvl2pPr>
            <a:lvl3pPr marL="0" indent="0">
              <a:buNone/>
              <a:defRPr sz="2000"/>
            </a:lvl3pPr>
            <a:lvl4pPr marL="0" indent="0">
              <a:buNone/>
              <a:defRPr sz="2000"/>
            </a:lvl4pPr>
            <a:lvl5pPr marL="0" indent="0">
              <a:buNone/>
              <a:defRPr sz="2000"/>
            </a:lvl5pPr>
          </a:lstStyle>
          <a:p>
            <a:r>
              <a:rPr lang="en-US" sz="2000" dirty="0">
                <a:solidFill>
                  <a:srgbClr val="4D4D4F"/>
                </a:solidFill>
                <a:cs typeface="Franklin Gothic Book"/>
              </a:rPr>
              <a:t>Use a maximum of two lines to introduce the content. This format is helpful when you need to share a lot of content, especially if this content will be used after the presentation.</a:t>
            </a:r>
          </a:p>
        </p:txBody>
      </p:sp>
      <p:sp>
        <p:nvSpPr>
          <p:cNvPr id="15" name="Footer Placeholder 22"/>
          <p:cNvSpPr txBox="1">
            <a:spLocks/>
          </p:cNvSpPr>
          <p:nvPr userDrawn="1"/>
        </p:nvSpPr>
        <p:spPr>
          <a:xfrm>
            <a:off x="-4637" y="6528816"/>
            <a:ext cx="12201273" cy="329184"/>
          </a:xfrm>
          <a:prstGeom prst="rect">
            <a:avLst/>
          </a:prstGeom>
          <a:solidFill>
            <a:srgbClr val="E1E1E1"/>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2"/>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rgbClr val="FFFFFF">
                  <a:lumMod val="65000"/>
                </a:srgbClr>
              </a:buClr>
              <a:buFont typeface="Arial" pitchFamily="34" charset="0"/>
              <a:buNone/>
            </a:pPr>
            <a:r>
              <a:rPr sz="1100">
                <a:solidFill>
                  <a:srgbClr val="000000">
                    <a:lumMod val="50000"/>
                    <a:lumOff val="50000"/>
                  </a:srgbClr>
                </a:solidFill>
              </a:rPr>
              <a:t>© F5 Networks, Inc</a:t>
            </a:r>
          </a:p>
        </p:txBody>
      </p:sp>
      <p:sp>
        <p:nvSpPr>
          <p:cNvPr id="16"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rgbClr val="FFFFFF">
                  <a:lumMod val="65000"/>
                </a:srgbClr>
              </a:buClr>
              <a:buFont typeface="Arial" pitchFamily="34" charset="0"/>
              <a:buNone/>
            </a:pPr>
            <a:fld id="{E3478E0D-5E5A-48FD-88C4-CB656095AEC5}" type="slidenum">
              <a:rPr sz="1100">
                <a:solidFill>
                  <a:srgbClr val="000000">
                    <a:lumMod val="50000"/>
                    <a:lumOff val="50000"/>
                  </a:srgbClr>
                </a:solidFill>
              </a:rPr>
              <a:pPr algn="r">
                <a:lnSpc>
                  <a:spcPct val="90000"/>
                </a:lnSpc>
                <a:buClr>
                  <a:srgbClr val="FFFFFF">
                    <a:lumMod val="65000"/>
                  </a:srgbClr>
                </a:buClr>
                <a:buFont typeface="Arial" pitchFamily="34" charset="0"/>
                <a:buNone/>
              </a:pPr>
              <a:t>‹#›</a:t>
            </a:fld>
            <a:endParaRPr sz="1100" dirty="0">
              <a:solidFill>
                <a:srgbClr val="000000">
                  <a:lumMod val="50000"/>
                  <a:lumOff val="50000"/>
                </a:srgbClr>
              </a:solidFill>
            </a:endParaRPr>
          </a:p>
        </p:txBody>
      </p:sp>
    </p:spTree>
    <p:extLst>
      <p:ext uri="{BB962C8B-B14F-4D97-AF65-F5344CB8AC3E}">
        <p14:creationId xmlns:p14="http://schemas.microsoft.com/office/powerpoint/2010/main" val="1002517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ext Steps &amp; Contac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a:t>Next steps</a:t>
            </a:r>
          </a:p>
        </p:txBody>
      </p:sp>
      <p:sp>
        <p:nvSpPr>
          <p:cNvPr id="21" name="Content Placeholder 2"/>
          <p:cNvSpPr>
            <a:spLocks noGrp="1"/>
          </p:cNvSpPr>
          <p:nvPr>
            <p:ph idx="10" hasCustomPrompt="1"/>
          </p:nvPr>
        </p:nvSpPr>
        <p:spPr>
          <a:xfrm>
            <a:off x="731711" y="1463039"/>
            <a:ext cx="10426875" cy="2743200"/>
          </a:xfrm>
        </p:spPr>
        <p:txBody>
          <a:bodyPr/>
          <a:lstStyle>
            <a:lvl1pPr>
              <a:defRPr>
                <a:solidFill>
                  <a:schemeClr val="tx1">
                    <a:lumMod val="85000"/>
                    <a:lumOff val="15000"/>
                  </a:schemeClr>
                </a:solidFill>
              </a:defRPr>
            </a:lvl1pPr>
          </a:lstStyle>
          <a:p>
            <a:pPr lvl="0"/>
            <a:r>
              <a:rPr lang="en-US" dirty="0"/>
              <a:t>This is an optional ending slide to the logo only slide</a:t>
            </a:r>
          </a:p>
          <a:p>
            <a:pPr lvl="0"/>
            <a:r>
              <a:rPr lang="en-US" dirty="0"/>
              <a:t>List three key items that you want people to take-away from your presentation</a:t>
            </a:r>
          </a:p>
          <a:p>
            <a:pPr lvl="0"/>
            <a:r>
              <a:rPr lang="en-US" dirty="0"/>
              <a:t>Keep these items brief and on point.</a:t>
            </a:r>
          </a:p>
        </p:txBody>
      </p:sp>
      <p:cxnSp>
        <p:nvCxnSpPr>
          <p:cNvPr id="9" name="Straight Connector 8"/>
          <p:cNvCxnSpPr/>
          <p:nvPr userDrawn="1"/>
        </p:nvCxnSpPr>
        <p:spPr>
          <a:xfrm>
            <a:off x="455730" y="4876800"/>
            <a:ext cx="11280538" cy="0"/>
          </a:xfrm>
          <a:prstGeom prst="line">
            <a:avLst/>
          </a:prstGeom>
          <a:ln>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 Placeholder 5"/>
          <p:cNvSpPr>
            <a:spLocks noGrp="1"/>
          </p:cNvSpPr>
          <p:nvPr>
            <p:ph type="body" sz="quarter" idx="11" hasCustomPrompt="1"/>
          </p:nvPr>
        </p:nvSpPr>
        <p:spPr>
          <a:xfrm>
            <a:off x="731711" y="5334000"/>
            <a:ext cx="7317105" cy="1188720"/>
          </a:xfrm>
        </p:spPr>
        <p:txBody>
          <a:bodyPr/>
          <a:lstStyle>
            <a:lvl1pPr marL="0" indent="0">
              <a:buNone/>
              <a:defRPr b="0">
                <a:solidFill>
                  <a:schemeClr val="tx1">
                    <a:lumMod val="85000"/>
                    <a:lumOff val="15000"/>
                  </a:schemeClr>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dirty="0"/>
              <a:t>If I can be of further assistance please contact me:</a:t>
            </a:r>
          </a:p>
          <a:p>
            <a:pPr lvl="0"/>
            <a:r>
              <a:rPr lang="en-US" dirty="0"/>
              <a:t>J.bloggs@f5.com  |  206.272.5555</a:t>
            </a:r>
          </a:p>
        </p:txBody>
      </p:sp>
      <p:grpSp>
        <p:nvGrpSpPr>
          <p:cNvPr id="2" name="Group 1"/>
          <p:cNvGrpSpPr>
            <a:grpSpLocks noChangeAspect="1"/>
          </p:cNvGrpSpPr>
          <p:nvPr userDrawn="1"/>
        </p:nvGrpSpPr>
        <p:grpSpPr>
          <a:xfrm>
            <a:off x="10669191" y="5334000"/>
            <a:ext cx="914638" cy="914400"/>
            <a:chOff x="4731301" y="1300539"/>
            <a:chExt cx="2724197" cy="2724197"/>
          </a:xfrm>
        </p:grpSpPr>
        <p:sp>
          <p:nvSpPr>
            <p:cNvPr id="7" name="Freeform 6"/>
            <p:cNvSpPr>
              <a:spLocks/>
            </p:cNvSpPr>
            <p:nvPr userDrawn="1"/>
          </p:nvSpPr>
          <p:spPr bwMode="auto">
            <a:xfrm>
              <a:off x="4731301" y="1300539"/>
              <a:ext cx="2724197" cy="2724197"/>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rgbClr val="CF0A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 name="Freeform 9"/>
            <p:cNvSpPr>
              <a:spLocks noEditPoints="1"/>
            </p:cNvSpPr>
            <p:nvPr userDrawn="1"/>
          </p:nvSpPr>
          <p:spPr bwMode="auto">
            <a:xfrm>
              <a:off x="4877131" y="1632709"/>
              <a:ext cx="2473045" cy="2042642"/>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spTree>
    <p:extLst>
      <p:ext uri="{BB962C8B-B14F-4D97-AF65-F5344CB8AC3E}">
        <p14:creationId xmlns:p14="http://schemas.microsoft.com/office/powerpoint/2010/main" val="150765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5 End Slide">
    <p:spTree>
      <p:nvGrpSpPr>
        <p:cNvPr id="1" name=""/>
        <p:cNvGrpSpPr/>
        <p:nvPr/>
      </p:nvGrpSpPr>
      <p:grpSpPr>
        <a:xfrm>
          <a:off x="0" y="0"/>
          <a:ext cx="0" cy="0"/>
          <a:chOff x="0" y="0"/>
          <a:chExt cx="0" cy="0"/>
        </a:xfrm>
      </p:grpSpPr>
      <p:grpSp>
        <p:nvGrpSpPr>
          <p:cNvPr id="2" name="Group 1"/>
          <p:cNvGrpSpPr/>
          <p:nvPr userDrawn="1"/>
        </p:nvGrpSpPr>
        <p:grpSpPr>
          <a:xfrm>
            <a:off x="3077482" y="1600200"/>
            <a:ext cx="6037034" cy="3412034"/>
            <a:chOff x="2025332" y="1005840"/>
            <a:chExt cx="8138160" cy="4600754"/>
          </a:xfrm>
        </p:grpSpPr>
        <p:sp>
          <p:nvSpPr>
            <p:cNvPr id="6" name="AutoShape 4"/>
            <p:cNvSpPr>
              <a:spLocks noChangeAspect="1" noChangeArrowheads="1" noTextEdit="1"/>
            </p:cNvSpPr>
            <p:nvPr/>
          </p:nvSpPr>
          <p:spPr bwMode="auto">
            <a:xfrm>
              <a:off x="2025332" y="1005840"/>
              <a:ext cx="8138160" cy="4600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 name="Rectangle 6"/>
            <p:cNvSpPr>
              <a:spLocks noChangeArrowheads="1"/>
            </p:cNvSpPr>
            <p:nvPr/>
          </p:nvSpPr>
          <p:spPr bwMode="auto">
            <a:xfrm>
              <a:off x="2025332" y="1005840"/>
              <a:ext cx="8138160" cy="4600754"/>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 name="Freeform 7"/>
            <p:cNvSpPr>
              <a:spLocks noEditPoints="1"/>
            </p:cNvSpPr>
            <p:nvPr/>
          </p:nvSpPr>
          <p:spPr bwMode="auto">
            <a:xfrm>
              <a:off x="2322057" y="4835920"/>
              <a:ext cx="7609524" cy="490153"/>
            </a:xfrm>
            <a:custGeom>
              <a:avLst/>
              <a:gdLst>
                <a:gd name="T0" fmla="*/ 1005 w 3181"/>
                <a:gd name="T1" fmla="*/ 108 h 205"/>
                <a:gd name="T2" fmla="*/ 1129 w 3181"/>
                <a:gd name="T3" fmla="*/ 52 h 205"/>
                <a:gd name="T4" fmla="*/ 1186 w 3181"/>
                <a:gd name="T5" fmla="*/ 89 h 205"/>
                <a:gd name="T6" fmla="*/ 1290 w 3181"/>
                <a:gd name="T7" fmla="*/ 64 h 205"/>
                <a:gd name="T8" fmla="*/ 1346 w 3181"/>
                <a:gd name="T9" fmla="*/ 152 h 205"/>
                <a:gd name="T10" fmla="*/ 58 w 3181"/>
                <a:gd name="T11" fmla="*/ 71 h 205"/>
                <a:gd name="T12" fmla="*/ 58 w 3181"/>
                <a:gd name="T13" fmla="*/ 92 h 205"/>
                <a:gd name="T14" fmla="*/ 58 w 3181"/>
                <a:gd name="T15" fmla="*/ 71 h 205"/>
                <a:gd name="T16" fmla="*/ 1384 w 3181"/>
                <a:gd name="T17" fmla="*/ 165 h 205"/>
                <a:gd name="T18" fmla="*/ 1419 w 3181"/>
                <a:gd name="T19" fmla="*/ 49 h 205"/>
                <a:gd name="T20" fmla="*/ 337 w 3181"/>
                <a:gd name="T21" fmla="*/ 167 h 205"/>
                <a:gd name="T22" fmla="*/ 370 w 3181"/>
                <a:gd name="T23" fmla="*/ 113 h 205"/>
                <a:gd name="T24" fmla="*/ 551 w 3181"/>
                <a:gd name="T25" fmla="*/ 108 h 205"/>
                <a:gd name="T26" fmla="*/ 468 w 3181"/>
                <a:gd name="T27" fmla="*/ 67 h 205"/>
                <a:gd name="T28" fmla="*/ 407 w 3181"/>
                <a:gd name="T29" fmla="*/ 67 h 205"/>
                <a:gd name="T30" fmla="*/ 930 w 3181"/>
                <a:gd name="T31" fmla="*/ 43 h 205"/>
                <a:gd name="T32" fmla="*/ 950 w 3181"/>
                <a:gd name="T33" fmla="*/ 67 h 205"/>
                <a:gd name="T34" fmla="*/ 983 w 3181"/>
                <a:gd name="T35" fmla="*/ 3 h 205"/>
                <a:gd name="T36" fmla="*/ 489 w 3181"/>
                <a:gd name="T37" fmla="*/ 165 h 205"/>
                <a:gd name="T38" fmla="*/ 273 w 3181"/>
                <a:gd name="T39" fmla="*/ 165 h 205"/>
                <a:gd name="T40" fmla="*/ 232 w 3181"/>
                <a:gd name="T41" fmla="*/ 106 h 205"/>
                <a:gd name="T42" fmla="*/ 792 w 3181"/>
                <a:gd name="T43" fmla="*/ 81 h 205"/>
                <a:gd name="T44" fmla="*/ 812 w 3181"/>
                <a:gd name="T45" fmla="*/ 152 h 205"/>
                <a:gd name="T46" fmla="*/ 676 w 3181"/>
                <a:gd name="T47" fmla="*/ 69 h 205"/>
                <a:gd name="T48" fmla="*/ 706 w 3181"/>
                <a:gd name="T49" fmla="*/ 65 h 205"/>
                <a:gd name="T50" fmla="*/ 2464 w 3181"/>
                <a:gd name="T51" fmla="*/ 69 h 205"/>
                <a:gd name="T52" fmla="*/ 2494 w 3181"/>
                <a:gd name="T53" fmla="*/ 65 h 205"/>
                <a:gd name="T54" fmla="*/ 2720 w 3181"/>
                <a:gd name="T55" fmla="*/ 142 h 205"/>
                <a:gd name="T56" fmla="*/ 2634 w 3181"/>
                <a:gd name="T57" fmla="*/ 165 h 205"/>
                <a:gd name="T58" fmla="*/ 2744 w 3181"/>
                <a:gd name="T59" fmla="*/ 52 h 205"/>
                <a:gd name="T60" fmla="*/ 2370 w 3181"/>
                <a:gd name="T61" fmla="*/ 152 h 205"/>
                <a:gd name="T62" fmla="*/ 2822 w 3181"/>
                <a:gd name="T63" fmla="*/ 167 h 205"/>
                <a:gd name="T64" fmla="*/ 2823 w 3181"/>
                <a:gd name="T65" fmla="*/ 152 h 205"/>
                <a:gd name="T66" fmla="*/ 2917 w 3181"/>
                <a:gd name="T67" fmla="*/ 165 h 205"/>
                <a:gd name="T68" fmla="*/ 2297 w 3181"/>
                <a:gd name="T69" fmla="*/ 27 h 205"/>
                <a:gd name="T70" fmla="*/ 3181 w 3181"/>
                <a:gd name="T71" fmla="*/ 139 h 205"/>
                <a:gd name="T72" fmla="*/ 3111 w 3181"/>
                <a:gd name="T73" fmla="*/ 149 h 205"/>
                <a:gd name="T74" fmla="*/ 3053 w 3181"/>
                <a:gd name="T75" fmla="*/ 110 h 205"/>
                <a:gd name="T76" fmla="*/ 2990 w 3181"/>
                <a:gd name="T77" fmla="*/ 3 h 205"/>
                <a:gd name="T78" fmla="*/ 2134 w 3181"/>
                <a:gd name="T79" fmla="*/ 64 h 205"/>
                <a:gd name="T80" fmla="*/ 2191 w 3181"/>
                <a:gd name="T81" fmla="*/ 152 h 205"/>
                <a:gd name="T82" fmla="*/ 1821 w 3181"/>
                <a:gd name="T83" fmla="*/ 49 h 205"/>
                <a:gd name="T84" fmla="*/ 1786 w 3181"/>
                <a:gd name="T85" fmla="*/ 153 h 205"/>
                <a:gd name="T86" fmla="*/ 1816 w 3181"/>
                <a:gd name="T87" fmla="*/ 64 h 205"/>
                <a:gd name="T88" fmla="*/ 1936 w 3181"/>
                <a:gd name="T89" fmla="*/ 165 h 205"/>
                <a:gd name="T90" fmla="*/ 1665 w 3181"/>
                <a:gd name="T91" fmla="*/ 67 h 205"/>
                <a:gd name="T92" fmla="*/ 1666 w 3181"/>
                <a:gd name="T93" fmla="*/ 153 h 205"/>
                <a:gd name="T94" fmla="*/ 1723 w 3181"/>
                <a:gd name="T95" fmla="*/ 105 h 205"/>
                <a:gd name="T96" fmla="*/ 2028 w 3181"/>
                <a:gd name="T97" fmla="*/ 167 h 205"/>
                <a:gd name="T98" fmla="*/ 2229 w 3181"/>
                <a:gd name="T99" fmla="*/ 128 h 205"/>
                <a:gd name="T100" fmla="*/ 2209 w 3181"/>
                <a:gd name="T101" fmla="*/ 52 h 205"/>
                <a:gd name="T102" fmla="*/ 2259 w 3181"/>
                <a:gd name="T103" fmla="*/ 149 h 205"/>
                <a:gd name="T104" fmla="*/ 1571 w 3181"/>
                <a:gd name="T105" fmla="*/ 64 h 205"/>
                <a:gd name="T106" fmla="*/ 1628 w 3181"/>
                <a:gd name="T107" fmla="*/ 152 h 205"/>
                <a:gd name="T108" fmla="*/ 1936 w 3181"/>
                <a:gd name="T109" fmla="*/ 27 h 205"/>
                <a:gd name="T110" fmla="*/ 2297 w 3181"/>
                <a:gd name="T111" fmla="*/ 5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81" h="205">
                  <a:moveTo>
                    <a:pt x="1037" y="49"/>
                  </a:moveTo>
                  <a:cubicBezTo>
                    <a:pt x="1007" y="49"/>
                    <a:pt x="984" y="70"/>
                    <a:pt x="984" y="108"/>
                  </a:cubicBezTo>
                  <a:cubicBezTo>
                    <a:pt x="984" y="146"/>
                    <a:pt x="1000" y="167"/>
                    <a:pt x="1035" y="167"/>
                  </a:cubicBezTo>
                  <a:cubicBezTo>
                    <a:pt x="1067" y="167"/>
                    <a:pt x="1087" y="146"/>
                    <a:pt x="1087" y="106"/>
                  </a:cubicBezTo>
                  <a:cubicBezTo>
                    <a:pt x="1087" y="69"/>
                    <a:pt x="1068" y="49"/>
                    <a:pt x="1037" y="49"/>
                  </a:cubicBezTo>
                  <a:close/>
                  <a:moveTo>
                    <a:pt x="1036" y="152"/>
                  </a:moveTo>
                  <a:cubicBezTo>
                    <a:pt x="1013" y="152"/>
                    <a:pt x="1005" y="133"/>
                    <a:pt x="1005" y="108"/>
                  </a:cubicBezTo>
                  <a:cubicBezTo>
                    <a:pt x="1005" y="83"/>
                    <a:pt x="1015" y="65"/>
                    <a:pt x="1036" y="65"/>
                  </a:cubicBezTo>
                  <a:cubicBezTo>
                    <a:pt x="1058" y="65"/>
                    <a:pt x="1066" y="83"/>
                    <a:pt x="1066" y="107"/>
                  </a:cubicBezTo>
                  <a:cubicBezTo>
                    <a:pt x="1066" y="133"/>
                    <a:pt x="1057" y="152"/>
                    <a:pt x="1036" y="152"/>
                  </a:cubicBezTo>
                  <a:close/>
                  <a:moveTo>
                    <a:pt x="1160" y="49"/>
                  </a:moveTo>
                  <a:cubicBezTo>
                    <a:pt x="1145" y="49"/>
                    <a:pt x="1135" y="58"/>
                    <a:pt x="1130" y="68"/>
                  </a:cubicBezTo>
                  <a:cubicBezTo>
                    <a:pt x="1130" y="68"/>
                    <a:pt x="1130" y="68"/>
                    <a:pt x="1130" y="68"/>
                  </a:cubicBezTo>
                  <a:cubicBezTo>
                    <a:pt x="1129" y="52"/>
                    <a:pt x="1129" y="52"/>
                    <a:pt x="1129" y="52"/>
                  </a:cubicBezTo>
                  <a:cubicBezTo>
                    <a:pt x="1110" y="52"/>
                    <a:pt x="1110" y="52"/>
                    <a:pt x="1110" y="52"/>
                  </a:cubicBezTo>
                  <a:cubicBezTo>
                    <a:pt x="1110" y="165"/>
                    <a:pt x="1110" y="165"/>
                    <a:pt x="1110" y="165"/>
                  </a:cubicBezTo>
                  <a:cubicBezTo>
                    <a:pt x="1130" y="165"/>
                    <a:pt x="1130" y="165"/>
                    <a:pt x="1130" y="165"/>
                  </a:cubicBezTo>
                  <a:cubicBezTo>
                    <a:pt x="1130" y="104"/>
                    <a:pt x="1130" y="104"/>
                    <a:pt x="1130" y="104"/>
                  </a:cubicBezTo>
                  <a:cubicBezTo>
                    <a:pt x="1130" y="83"/>
                    <a:pt x="1136" y="66"/>
                    <a:pt x="1154" y="66"/>
                  </a:cubicBezTo>
                  <a:cubicBezTo>
                    <a:pt x="1165" y="66"/>
                    <a:pt x="1169" y="71"/>
                    <a:pt x="1167" y="90"/>
                  </a:cubicBezTo>
                  <a:cubicBezTo>
                    <a:pt x="1186" y="89"/>
                    <a:pt x="1186" y="89"/>
                    <a:pt x="1186" y="89"/>
                  </a:cubicBezTo>
                  <a:cubicBezTo>
                    <a:pt x="1190" y="61"/>
                    <a:pt x="1179" y="49"/>
                    <a:pt x="1160" y="49"/>
                  </a:cubicBezTo>
                  <a:close/>
                  <a:moveTo>
                    <a:pt x="1334" y="143"/>
                  </a:moveTo>
                  <a:cubicBezTo>
                    <a:pt x="1334" y="102"/>
                    <a:pt x="1334" y="102"/>
                    <a:pt x="1334" y="102"/>
                  </a:cubicBezTo>
                  <a:cubicBezTo>
                    <a:pt x="1334" y="72"/>
                    <a:pt x="1327" y="49"/>
                    <a:pt x="1291" y="49"/>
                  </a:cubicBezTo>
                  <a:cubicBezTo>
                    <a:pt x="1256" y="49"/>
                    <a:pt x="1245" y="69"/>
                    <a:pt x="1250" y="94"/>
                  </a:cubicBezTo>
                  <a:cubicBezTo>
                    <a:pt x="1268" y="92"/>
                    <a:pt x="1268" y="92"/>
                    <a:pt x="1268" y="92"/>
                  </a:cubicBezTo>
                  <a:cubicBezTo>
                    <a:pt x="1266" y="77"/>
                    <a:pt x="1265" y="64"/>
                    <a:pt x="1290" y="64"/>
                  </a:cubicBezTo>
                  <a:cubicBezTo>
                    <a:pt x="1303" y="64"/>
                    <a:pt x="1314" y="71"/>
                    <a:pt x="1314" y="94"/>
                  </a:cubicBezTo>
                  <a:cubicBezTo>
                    <a:pt x="1314" y="100"/>
                    <a:pt x="1314" y="100"/>
                    <a:pt x="1314" y="100"/>
                  </a:cubicBezTo>
                  <a:cubicBezTo>
                    <a:pt x="1275" y="102"/>
                    <a:pt x="1244" y="105"/>
                    <a:pt x="1244" y="136"/>
                  </a:cubicBezTo>
                  <a:cubicBezTo>
                    <a:pt x="1244" y="152"/>
                    <a:pt x="1255" y="167"/>
                    <a:pt x="1280" y="167"/>
                  </a:cubicBezTo>
                  <a:cubicBezTo>
                    <a:pt x="1297" y="167"/>
                    <a:pt x="1310" y="160"/>
                    <a:pt x="1316" y="149"/>
                  </a:cubicBezTo>
                  <a:cubicBezTo>
                    <a:pt x="1318" y="161"/>
                    <a:pt x="1323" y="169"/>
                    <a:pt x="1346" y="164"/>
                  </a:cubicBezTo>
                  <a:cubicBezTo>
                    <a:pt x="1346" y="152"/>
                    <a:pt x="1346" y="152"/>
                    <a:pt x="1346" y="152"/>
                  </a:cubicBezTo>
                  <a:cubicBezTo>
                    <a:pt x="1337" y="154"/>
                    <a:pt x="1334" y="151"/>
                    <a:pt x="1334" y="143"/>
                  </a:cubicBezTo>
                  <a:close/>
                  <a:moveTo>
                    <a:pt x="1314" y="125"/>
                  </a:moveTo>
                  <a:cubicBezTo>
                    <a:pt x="1314" y="141"/>
                    <a:pt x="1301" y="153"/>
                    <a:pt x="1286" y="153"/>
                  </a:cubicBezTo>
                  <a:cubicBezTo>
                    <a:pt x="1272" y="153"/>
                    <a:pt x="1265" y="146"/>
                    <a:pt x="1265" y="135"/>
                  </a:cubicBezTo>
                  <a:cubicBezTo>
                    <a:pt x="1265" y="122"/>
                    <a:pt x="1273" y="115"/>
                    <a:pt x="1314" y="114"/>
                  </a:cubicBezTo>
                  <a:lnTo>
                    <a:pt x="1314" y="125"/>
                  </a:lnTo>
                  <a:close/>
                  <a:moveTo>
                    <a:pt x="58" y="71"/>
                  </a:moveTo>
                  <a:cubicBezTo>
                    <a:pt x="42" y="67"/>
                    <a:pt x="28" y="61"/>
                    <a:pt x="28" y="44"/>
                  </a:cubicBezTo>
                  <a:cubicBezTo>
                    <a:pt x="28" y="27"/>
                    <a:pt x="39" y="18"/>
                    <a:pt x="58" y="18"/>
                  </a:cubicBezTo>
                  <a:cubicBezTo>
                    <a:pt x="78" y="18"/>
                    <a:pt x="88" y="30"/>
                    <a:pt x="90" y="52"/>
                  </a:cubicBezTo>
                  <a:cubicBezTo>
                    <a:pt x="111" y="49"/>
                    <a:pt x="111" y="49"/>
                    <a:pt x="111" y="49"/>
                  </a:cubicBezTo>
                  <a:cubicBezTo>
                    <a:pt x="108" y="19"/>
                    <a:pt x="91" y="0"/>
                    <a:pt x="58" y="0"/>
                  </a:cubicBezTo>
                  <a:cubicBezTo>
                    <a:pt x="28" y="0"/>
                    <a:pt x="6" y="17"/>
                    <a:pt x="6" y="46"/>
                  </a:cubicBezTo>
                  <a:cubicBezTo>
                    <a:pt x="6" y="81"/>
                    <a:pt x="34" y="86"/>
                    <a:pt x="58" y="92"/>
                  </a:cubicBezTo>
                  <a:cubicBezTo>
                    <a:pt x="75" y="96"/>
                    <a:pt x="90" y="101"/>
                    <a:pt x="90" y="121"/>
                  </a:cubicBezTo>
                  <a:cubicBezTo>
                    <a:pt x="90" y="138"/>
                    <a:pt x="80" y="149"/>
                    <a:pt x="58" y="149"/>
                  </a:cubicBezTo>
                  <a:cubicBezTo>
                    <a:pt x="31" y="149"/>
                    <a:pt x="24" y="136"/>
                    <a:pt x="22" y="114"/>
                  </a:cubicBezTo>
                  <a:cubicBezTo>
                    <a:pt x="0" y="117"/>
                    <a:pt x="0" y="117"/>
                    <a:pt x="0" y="117"/>
                  </a:cubicBezTo>
                  <a:cubicBezTo>
                    <a:pt x="4" y="153"/>
                    <a:pt x="22" y="167"/>
                    <a:pt x="58" y="167"/>
                  </a:cubicBezTo>
                  <a:cubicBezTo>
                    <a:pt x="90" y="167"/>
                    <a:pt x="112" y="148"/>
                    <a:pt x="112" y="118"/>
                  </a:cubicBezTo>
                  <a:cubicBezTo>
                    <a:pt x="112" y="82"/>
                    <a:pt x="82" y="77"/>
                    <a:pt x="58" y="71"/>
                  </a:cubicBezTo>
                  <a:close/>
                  <a:moveTo>
                    <a:pt x="1419" y="49"/>
                  </a:moveTo>
                  <a:cubicBezTo>
                    <a:pt x="1399" y="49"/>
                    <a:pt x="1388" y="60"/>
                    <a:pt x="1384" y="69"/>
                  </a:cubicBezTo>
                  <a:cubicBezTo>
                    <a:pt x="1384" y="69"/>
                    <a:pt x="1384" y="69"/>
                    <a:pt x="1384" y="69"/>
                  </a:cubicBezTo>
                  <a:cubicBezTo>
                    <a:pt x="1383" y="52"/>
                    <a:pt x="1383" y="52"/>
                    <a:pt x="1383" y="52"/>
                  </a:cubicBezTo>
                  <a:cubicBezTo>
                    <a:pt x="1364" y="52"/>
                    <a:pt x="1364" y="52"/>
                    <a:pt x="1364" y="52"/>
                  </a:cubicBezTo>
                  <a:cubicBezTo>
                    <a:pt x="1364" y="165"/>
                    <a:pt x="1364" y="165"/>
                    <a:pt x="1364" y="165"/>
                  </a:cubicBezTo>
                  <a:cubicBezTo>
                    <a:pt x="1384" y="165"/>
                    <a:pt x="1384" y="165"/>
                    <a:pt x="1384" y="165"/>
                  </a:cubicBezTo>
                  <a:cubicBezTo>
                    <a:pt x="1384" y="101"/>
                    <a:pt x="1384" y="101"/>
                    <a:pt x="1384" y="101"/>
                  </a:cubicBezTo>
                  <a:cubicBezTo>
                    <a:pt x="1384" y="83"/>
                    <a:pt x="1390" y="65"/>
                    <a:pt x="1414" y="65"/>
                  </a:cubicBezTo>
                  <a:cubicBezTo>
                    <a:pt x="1430" y="65"/>
                    <a:pt x="1438" y="75"/>
                    <a:pt x="1438" y="99"/>
                  </a:cubicBezTo>
                  <a:cubicBezTo>
                    <a:pt x="1438" y="165"/>
                    <a:pt x="1438" y="165"/>
                    <a:pt x="1438" y="165"/>
                  </a:cubicBezTo>
                  <a:cubicBezTo>
                    <a:pt x="1458" y="165"/>
                    <a:pt x="1458" y="165"/>
                    <a:pt x="1458" y="165"/>
                  </a:cubicBezTo>
                  <a:cubicBezTo>
                    <a:pt x="1458" y="97"/>
                    <a:pt x="1458" y="97"/>
                    <a:pt x="1458" y="97"/>
                  </a:cubicBezTo>
                  <a:cubicBezTo>
                    <a:pt x="1458" y="64"/>
                    <a:pt x="1444" y="49"/>
                    <a:pt x="1419" y="49"/>
                  </a:cubicBezTo>
                  <a:close/>
                  <a:moveTo>
                    <a:pt x="370" y="113"/>
                  </a:moveTo>
                  <a:cubicBezTo>
                    <a:pt x="370" y="132"/>
                    <a:pt x="364" y="151"/>
                    <a:pt x="342" y="151"/>
                  </a:cubicBezTo>
                  <a:cubicBezTo>
                    <a:pt x="327" y="151"/>
                    <a:pt x="319" y="142"/>
                    <a:pt x="319" y="118"/>
                  </a:cubicBezTo>
                  <a:cubicBezTo>
                    <a:pt x="319" y="52"/>
                    <a:pt x="319" y="52"/>
                    <a:pt x="319" y="52"/>
                  </a:cubicBezTo>
                  <a:cubicBezTo>
                    <a:pt x="299" y="52"/>
                    <a:pt x="299" y="52"/>
                    <a:pt x="299" y="52"/>
                  </a:cubicBezTo>
                  <a:cubicBezTo>
                    <a:pt x="299" y="120"/>
                    <a:pt x="299" y="120"/>
                    <a:pt x="299" y="120"/>
                  </a:cubicBezTo>
                  <a:cubicBezTo>
                    <a:pt x="299" y="153"/>
                    <a:pt x="313" y="167"/>
                    <a:pt x="337" y="167"/>
                  </a:cubicBezTo>
                  <a:cubicBezTo>
                    <a:pt x="357" y="167"/>
                    <a:pt x="366" y="156"/>
                    <a:pt x="371" y="148"/>
                  </a:cubicBezTo>
                  <a:cubicBezTo>
                    <a:pt x="371" y="148"/>
                    <a:pt x="371" y="148"/>
                    <a:pt x="371" y="148"/>
                  </a:cubicBezTo>
                  <a:cubicBezTo>
                    <a:pt x="372" y="165"/>
                    <a:pt x="372" y="165"/>
                    <a:pt x="372" y="165"/>
                  </a:cubicBezTo>
                  <a:cubicBezTo>
                    <a:pt x="391" y="165"/>
                    <a:pt x="391" y="165"/>
                    <a:pt x="391" y="165"/>
                  </a:cubicBezTo>
                  <a:cubicBezTo>
                    <a:pt x="391" y="52"/>
                    <a:pt x="391" y="52"/>
                    <a:pt x="391" y="52"/>
                  </a:cubicBezTo>
                  <a:cubicBezTo>
                    <a:pt x="370" y="52"/>
                    <a:pt x="370" y="52"/>
                    <a:pt x="370" y="52"/>
                  </a:cubicBezTo>
                  <a:lnTo>
                    <a:pt x="370" y="113"/>
                  </a:lnTo>
                  <a:close/>
                  <a:moveTo>
                    <a:pt x="584" y="49"/>
                  </a:moveTo>
                  <a:cubicBezTo>
                    <a:pt x="554" y="49"/>
                    <a:pt x="530" y="70"/>
                    <a:pt x="530" y="108"/>
                  </a:cubicBezTo>
                  <a:cubicBezTo>
                    <a:pt x="530" y="146"/>
                    <a:pt x="547" y="167"/>
                    <a:pt x="581" y="167"/>
                  </a:cubicBezTo>
                  <a:cubicBezTo>
                    <a:pt x="614" y="167"/>
                    <a:pt x="633" y="146"/>
                    <a:pt x="633" y="106"/>
                  </a:cubicBezTo>
                  <a:cubicBezTo>
                    <a:pt x="633" y="69"/>
                    <a:pt x="615" y="49"/>
                    <a:pt x="584" y="49"/>
                  </a:cubicBezTo>
                  <a:close/>
                  <a:moveTo>
                    <a:pt x="582" y="152"/>
                  </a:moveTo>
                  <a:cubicBezTo>
                    <a:pt x="560" y="152"/>
                    <a:pt x="551" y="133"/>
                    <a:pt x="551" y="108"/>
                  </a:cubicBezTo>
                  <a:cubicBezTo>
                    <a:pt x="551" y="83"/>
                    <a:pt x="561" y="65"/>
                    <a:pt x="583" y="65"/>
                  </a:cubicBezTo>
                  <a:cubicBezTo>
                    <a:pt x="604" y="65"/>
                    <a:pt x="613" y="83"/>
                    <a:pt x="613" y="107"/>
                  </a:cubicBezTo>
                  <a:cubicBezTo>
                    <a:pt x="613" y="133"/>
                    <a:pt x="604" y="152"/>
                    <a:pt x="582" y="152"/>
                  </a:cubicBezTo>
                  <a:close/>
                  <a:moveTo>
                    <a:pt x="457" y="152"/>
                  </a:moveTo>
                  <a:cubicBezTo>
                    <a:pt x="444" y="152"/>
                    <a:pt x="441" y="144"/>
                    <a:pt x="441" y="128"/>
                  </a:cubicBezTo>
                  <a:cubicBezTo>
                    <a:pt x="441" y="67"/>
                    <a:pt x="441" y="67"/>
                    <a:pt x="441" y="67"/>
                  </a:cubicBezTo>
                  <a:cubicBezTo>
                    <a:pt x="468" y="67"/>
                    <a:pt x="468" y="67"/>
                    <a:pt x="468" y="67"/>
                  </a:cubicBezTo>
                  <a:cubicBezTo>
                    <a:pt x="468" y="52"/>
                    <a:pt x="468" y="52"/>
                    <a:pt x="468" y="52"/>
                  </a:cubicBezTo>
                  <a:cubicBezTo>
                    <a:pt x="441" y="52"/>
                    <a:pt x="441" y="52"/>
                    <a:pt x="441" y="52"/>
                  </a:cubicBezTo>
                  <a:cubicBezTo>
                    <a:pt x="441" y="21"/>
                    <a:pt x="441" y="21"/>
                    <a:pt x="441" y="21"/>
                  </a:cubicBezTo>
                  <a:cubicBezTo>
                    <a:pt x="421" y="28"/>
                    <a:pt x="421" y="28"/>
                    <a:pt x="421" y="28"/>
                  </a:cubicBezTo>
                  <a:cubicBezTo>
                    <a:pt x="421" y="52"/>
                    <a:pt x="421" y="52"/>
                    <a:pt x="421" y="52"/>
                  </a:cubicBezTo>
                  <a:cubicBezTo>
                    <a:pt x="407" y="52"/>
                    <a:pt x="407" y="52"/>
                    <a:pt x="407" y="52"/>
                  </a:cubicBezTo>
                  <a:cubicBezTo>
                    <a:pt x="407" y="67"/>
                    <a:pt x="407" y="67"/>
                    <a:pt x="407" y="67"/>
                  </a:cubicBezTo>
                  <a:cubicBezTo>
                    <a:pt x="421" y="67"/>
                    <a:pt x="421" y="67"/>
                    <a:pt x="421" y="67"/>
                  </a:cubicBezTo>
                  <a:cubicBezTo>
                    <a:pt x="421" y="130"/>
                    <a:pt x="421" y="130"/>
                    <a:pt x="421" y="130"/>
                  </a:cubicBezTo>
                  <a:cubicBezTo>
                    <a:pt x="421" y="153"/>
                    <a:pt x="428" y="167"/>
                    <a:pt x="453" y="167"/>
                  </a:cubicBezTo>
                  <a:cubicBezTo>
                    <a:pt x="462" y="167"/>
                    <a:pt x="469" y="166"/>
                    <a:pt x="473" y="164"/>
                  </a:cubicBezTo>
                  <a:cubicBezTo>
                    <a:pt x="471" y="149"/>
                    <a:pt x="471" y="149"/>
                    <a:pt x="471" y="149"/>
                  </a:cubicBezTo>
                  <a:cubicBezTo>
                    <a:pt x="467" y="151"/>
                    <a:pt x="463" y="152"/>
                    <a:pt x="457" y="152"/>
                  </a:cubicBezTo>
                  <a:close/>
                  <a:moveTo>
                    <a:pt x="930" y="43"/>
                  </a:moveTo>
                  <a:cubicBezTo>
                    <a:pt x="930" y="52"/>
                    <a:pt x="930" y="52"/>
                    <a:pt x="930" y="52"/>
                  </a:cubicBezTo>
                  <a:cubicBezTo>
                    <a:pt x="916" y="52"/>
                    <a:pt x="916" y="52"/>
                    <a:pt x="916" y="52"/>
                  </a:cubicBezTo>
                  <a:cubicBezTo>
                    <a:pt x="916" y="67"/>
                    <a:pt x="916" y="67"/>
                    <a:pt x="916" y="67"/>
                  </a:cubicBezTo>
                  <a:cubicBezTo>
                    <a:pt x="930" y="67"/>
                    <a:pt x="930" y="67"/>
                    <a:pt x="930" y="67"/>
                  </a:cubicBezTo>
                  <a:cubicBezTo>
                    <a:pt x="930" y="165"/>
                    <a:pt x="930" y="165"/>
                    <a:pt x="930" y="165"/>
                  </a:cubicBezTo>
                  <a:cubicBezTo>
                    <a:pt x="950" y="165"/>
                    <a:pt x="950" y="165"/>
                    <a:pt x="950" y="165"/>
                  </a:cubicBezTo>
                  <a:cubicBezTo>
                    <a:pt x="950" y="67"/>
                    <a:pt x="950" y="67"/>
                    <a:pt x="950" y="67"/>
                  </a:cubicBezTo>
                  <a:cubicBezTo>
                    <a:pt x="977" y="67"/>
                    <a:pt x="977" y="67"/>
                    <a:pt x="977" y="67"/>
                  </a:cubicBezTo>
                  <a:cubicBezTo>
                    <a:pt x="977" y="52"/>
                    <a:pt x="977" y="52"/>
                    <a:pt x="977" y="52"/>
                  </a:cubicBezTo>
                  <a:cubicBezTo>
                    <a:pt x="950" y="52"/>
                    <a:pt x="950" y="52"/>
                    <a:pt x="950" y="52"/>
                  </a:cubicBezTo>
                  <a:cubicBezTo>
                    <a:pt x="950" y="41"/>
                    <a:pt x="950" y="41"/>
                    <a:pt x="950" y="41"/>
                  </a:cubicBezTo>
                  <a:cubicBezTo>
                    <a:pt x="950" y="25"/>
                    <a:pt x="954" y="16"/>
                    <a:pt x="966" y="16"/>
                  </a:cubicBezTo>
                  <a:cubicBezTo>
                    <a:pt x="972" y="16"/>
                    <a:pt x="977" y="17"/>
                    <a:pt x="981" y="19"/>
                  </a:cubicBezTo>
                  <a:cubicBezTo>
                    <a:pt x="983" y="3"/>
                    <a:pt x="983" y="3"/>
                    <a:pt x="983" y="3"/>
                  </a:cubicBezTo>
                  <a:cubicBezTo>
                    <a:pt x="980" y="2"/>
                    <a:pt x="972" y="1"/>
                    <a:pt x="965" y="1"/>
                  </a:cubicBezTo>
                  <a:cubicBezTo>
                    <a:pt x="938" y="1"/>
                    <a:pt x="930" y="17"/>
                    <a:pt x="930" y="43"/>
                  </a:cubicBezTo>
                  <a:close/>
                  <a:moveTo>
                    <a:pt x="489" y="165"/>
                  </a:moveTo>
                  <a:cubicBezTo>
                    <a:pt x="509" y="165"/>
                    <a:pt x="509" y="165"/>
                    <a:pt x="509" y="165"/>
                  </a:cubicBezTo>
                  <a:cubicBezTo>
                    <a:pt x="509" y="52"/>
                    <a:pt x="509" y="52"/>
                    <a:pt x="509" y="52"/>
                  </a:cubicBezTo>
                  <a:cubicBezTo>
                    <a:pt x="489" y="52"/>
                    <a:pt x="489" y="52"/>
                    <a:pt x="489" y="52"/>
                  </a:cubicBezTo>
                  <a:lnTo>
                    <a:pt x="489" y="165"/>
                  </a:lnTo>
                  <a:close/>
                  <a:moveTo>
                    <a:pt x="489" y="27"/>
                  </a:moveTo>
                  <a:cubicBezTo>
                    <a:pt x="509" y="27"/>
                    <a:pt x="509" y="27"/>
                    <a:pt x="509" y="27"/>
                  </a:cubicBezTo>
                  <a:cubicBezTo>
                    <a:pt x="509" y="3"/>
                    <a:pt x="509" y="3"/>
                    <a:pt x="509" y="3"/>
                  </a:cubicBezTo>
                  <a:cubicBezTo>
                    <a:pt x="489" y="3"/>
                    <a:pt x="489" y="3"/>
                    <a:pt x="489" y="3"/>
                  </a:cubicBezTo>
                  <a:lnTo>
                    <a:pt x="489" y="27"/>
                  </a:lnTo>
                  <a:close/>
                  <a:moveTo>
                    <a:pt x="253" y="165"/>
                  </a:moveTo>
                  <a:cubicBezTo>
                    <a:pt x="273" y="165"/>
                    <a:pt x="273" y="165"/>
                    <a:pt x="273" y="165"/>
                  </a:cubicBezTo>
                  <a:cubicBezTo>
                    <a:pt x="273" y="3"/>
                    <a:pt x="273" y="3"/>
                    <a:pt x="273" y="3"/>
                  </a:cubicBezTo>
                  <a:cubicBezTo>
                    <a:pt x="253" y="3"/>
                    <a:pt x="253" y="3"/>
                    <a:pt x="253" y="3"/>
                  </a:cubicBezTo>
                  <a:lnTo>
                    <a:pt x="253" y="165"/>
                  </a:lnTo>
                  <a:close/>
                  <a:moveTo>
                    <a:pt x="182" y="49"/>
                  </a:moveTo>
                  <a:cubicBezTo>
                    <a:pt x="152" y="49"/>
                    <a:pt x="129" y="70"/>
                    <a:pt x="129" y="108"/>
                  </a:cubicBezTo>
                  <a:cubicBezTo>
                    <a:pt x="129" y="146"/>
                    <a:pt x="145" y="167"/>
                    <a:pt x="180" y="167"/>
                  </a:cubicBezTo>
                  <a:cubicBezTo>
                    <a:pt x="212" y="167"/>
                    <a:pt x="232" y="146"/>
                    <a:pt x="232" y="106"/>
                  </a:cubicBezTo>
                  <a:cubicBezTo>
                    <a:pt x="232" y="69"/>
                    <a:pt x="213" y="49"/>
                    <a:pt x="182" y="49"/>
                  </a:cubicBezTo>
                  <a:close/>
                  <a:moveTo>
                    <a:pt x="181" y="152"/>
                  </a:moveTo>
                  <a:cubicBezTo>
                    <a:pt x="158" y="152"/>
                    <a:pt x="150" y="133"/>
                    <a:pt x="150" y="108"/>
                  </a:cubicBezTo>
                  <a:cubicBezTo>
                    <a:pt x="150" y="83"/>
                    <a:pt x="160" y="65"/>
                    <a:pt x="181" y="65"/>
                  </a:cubicBezTo>
                  <a:cubicBezTo>
                    <a:pt x="203" y="65"/>
                    <a:pt x="211" y="83"/>
                    <a:pt x="211" y="107"/>
                  </a:cubicBezTo>
                  <a:cubicBezTo>
                    <a:pt x="211" y="133"/>
                    <a:pt x="202" y="152"/>
                    <a:pt x="181" y="152"/>
                  </a:cubicBezTo>
                  <a:close/>
                  <a:moveTo>
                    <a:pt x="792" y="81"/>
                  </a:moveTo>
                  <a:cubicBezTo>
                    <a:pt x="792" y="70"/>
                    <a:pt x="800" y="65"/>
                    <a:pt x="814" y="65"/>
                  </a:cubicBezTo>
                  <a:cubicBezTo>
                    <a:pt x="829" y="65"/>
                    <a:pt x="836" y="72"/>
                    <a:pt x="838" y="86"/>
                  </a:cubicBezTo>
                  <a:cubicBezTo>
                    <a:pt x="855" y="83"/>
                    <a:pt x="855" y="83"/>
                    <a:pt x="855" y="83"/>
                  </a:cubicBezTo>
                  <a:cubicBezTo>
                    <a:pt x="853" y="61"/>
                    <a:pt x="840" y="49"/>
                    <a:pt x="814" y="49"/>
                  </a:cubicBezTo>
                  <a:cubicBezTo>
                    <a:pt x="791" y="49"/>
                    <a:pt x="773" y="61"/>
                    <a:pt x="773" y="83"/>
                  </a:cubicBezTo>
                  <a:cubicBezTo>
                    <a:pt x="773" y="127"/>
                    <a:pt x="837" y="104"/>
                    <a:pt x="837" y="134"/>
                  </a:cubicBezTo>
                  <a:cubicBezTo>
                    <a:pt x="837" y="144"/>
                    <a:pt x="829" y="152"/>
                    <a:pt x="812" y="152"/>
                  </a:cubicBezTo>
                  <a:cubicBezTo>
                    <a:pt x="793" y="152"/>
                    <a:pt x="788" y="144"/>
                    <a:pt x="786" y="129"/>
                  </a:cubicBezTo>
                  <a:cubicBezTo>
                    <a:pt x="768" y="133"/>
                    <a:pt x="768" y="133"/>
                    <a:pt x="768" y="133"/>
                  </a:cubicBezTo>
                  <a:cubicBezTo>
                    <a:pt x="771" y="157"/>
                    <a:pt x="785" y="167"/>
                    <a:pt x="811" y="167"/>
                  </a:cubicBezTo>
                  <a:cubicBezTo>
                    <a:pt x="838" y="167"/>
                    <a:pt x="857" y="154"/>
                    <a:pt x="857" y="132"/>
                  </a:cubicBezTo>
                  <a:cubicBezTo>
                    <a:pt x="857" y="86"/>
                    <a:pt x="792" y="110"/>
                    <a:pt x="792" y="81"/>
                  </a:cubicBezTo>
                  <a:close/>
                  <a:moveTo>
                    <a:pt x="711" y="49"/>
                  </a:moveTo>
                  <a:cubicBezTo>
                    <a:pt x="691" y="49"/>
                    <a:pt x="681" y="60"/>
                    <a:pt x="676" y="69"/>
                  </a:cubicBezTo>
                  <a:cubicBezTo>
                    <a:pt x="676" y="69"/>
                    <a:pt x="676" y="69"/>
                    <a:pt x="676" y="69"/>
                  </a:cubicBezTo>
                  <a:cubicBezTo>
                    <a:pt x="675" y="52"/>
                    <a:pt x="675" y="52"/>
                    <a:pt x="675" y="52"/>
                  </a:cubicBezTo>
                  <a:cubicBezTo>
                    <a:pt x="656" y="52"/>
                    <a:pt x="656" y="52"/>
                    <a:pt x="656" y="52"/>
                  </a:cubicBezTo>
                  <a:cubicBezTo>
                    <a:pt x="656" y="165"/>
                    <a:pt x="656" y="165"/>
                    <a:pt x="656" y="165"/>
                  </a:cubicBezTo>
                  <a:cubicBezTo>
                    <a:pt x="677" y="165"/>
                    <a:pt x="677" y="165"/>
                    <a:pt x="677" y="165"/>
                  </a:cubicBezTo>
                  <a:cubicBezTo>
                    <a:pt x="677" y="101"/>
                    <a:pt x="677" y="101"/>
                    <a:pt x="677" y="101"/>
                  </a:cubicBezTo>
                  <a:cubicBezTo>
                    <a:pt x="677" y="83"/>
                    <a:pt x="683" y="65"/>
                    <a:pt x="706" y="65"/>
                  </a:cubicBezTo>
                  <a:cubicBezTo>
                    <a:pt x="722" y="65"/>
                    <a:pt x="730" y="75"/>
                    <a:pt x="730" y="99"/>
                  </a:cubicBezTo>
                  <a:cubicBezTo>
                    <a:pt x="730" y="165"/>
                    <a:pt x="730" y="165"/>
                    <a:pt x="730" y="165"/>
                  </a:cubicBezTo>
                  <a:cubicBezTo>
                    <a:pt x="750" y="165"/>
                    <a:pt x="750" y="165"/>
                    <a:pt x="750" y="165"/>
                  </a:cubicBezTo>
                  <a:cubicBezTo>
                    <a:pt x="750" y="97"/>
                    <a:pt x="750" y="97"/>
                    <a:pt x="750" y="97"/>
                  </a:cubicBezTo>
                  <a:cubicBezTo>
                    <a:pt x="750" y="64"/>
                    <a:pt x="736" y="49"/>
                    <a:pt x="711" y="49"/>
                  </a:cubicBezTo>
                  <a:close/>
                  <a:moveTo>
                    <a:pt x="2499" y="49"/>
                  </a:moveTo>
                  <a:cubicBezTo>
                    <a:pt x="2479" y="49"/>
                    <a:pt x="2469" y="60"/>
                    <a:pt x="2464" y="69"/>
                  </a:cubicBezTo>
                  <a:cubicBezTo>
                    <a:pt x="2464" y="69"/>
                    <a:pt x="2464" y="69"/>
                    <a:pt x="2464" y="69"/>
                  </a:cubicBezTo>
                  <a:cubicBezTo>
                    <a:pt x="2463" y="52"/>
                    <a:pt x="2463" y="52"/>
                    <a:pt x="2463" y="52"/>
                  </a:cubicBezTo>
                  <a:cubicBezTo>
                    <a:pt x="2444" y="52"/>
                    <a:pt x="2444" y="52"/>
                    <a:pt x="2444" y="52"/>
                  </a:cubicBezTo>
                  <a:cubicBezTo>
                    <a:pt x="2444" y="165"/>
                    <a:pt x="2444" y="165"/>
                    <a:pt x="2444" y="165"/>
                  </a:cubicBezTo>
                  <a:cubicBezTo>
                    <a:pt x="2465" y="165"/>
                    <a:pt x="2465" y="165"/>
                    <a:pt x="2465" y="165"/>
                  </a:cubicBezTo>
                  <a:cubicBezTo>
                    <a:pt x="2465" y="101"/>
                    <a:pt x="2465" y="101"/>
                    <a:pt x="2465" y="101"/>
                  </a:cubicBezTo>
                  <a:cubicBezTo>
                    <a:pt x="2465" y="83"/>
                    <a:pt x="2471" y="65"/>
                    <a:pt x="2494" y="65"/>
                  </a:cubicBezTo>
                  <a:cubicBezTo>
                    <a:pt x="2510" y="65"/>
                    <a:pt x="2518" y="75"/>
                    <a:pt x="2518" y="99"/>
                  </a:cubicBezTo>
                  <a:cubicBezTo>
                    <a:pt x="2518" y="165"/>
                    <a:pt x="2518" y="165"/>
                    <a:pt x="2518" y="165"/>
                  </a:cubicBezTo>
                  <a:cubicBezTo>
                    <a:pt x="2538" y="165"/>
                    <a:pt x="2538" y="165"/>
                    <a:pt x="2538" y="165"/>
                  </a:cubicBezTo>
                  <a:cubicBezTo>
                    <a:pt x="2538" y="97"/>
                    <a:pt x="2538" y="97"/>
                    <a:pt x="2538" y="97"/>
                  </a:cubicBezTo>
                  <a:cubicBezTo>
                    <a:pt x="2538" y="64"/>
                    <a:pt x="2524" y="49"/>
                    <a:pt x="2499" y="49"/>
                  </a:cubicBezTo>
                  <a:close/>
                  <a:moveTo>
                    <a:pt x="2720" y="142"/>
                  </a:moveTo>
                  <a:cubicBezTo>
                    <a:pt x="2720" y="142"/>
                    <a:pt x="2720" y="142"/>
                    <a:pt x="2720" y="142"/>
                  </a:cubicBezTo>
                  <a:cubicBezTo>
                    <a:pt x="2693" y="52"/>
                    <a:pt x="2693" y="52"/>
                    <a:pt x="2693" y="52"/>
                  </a:cubicBezTo>
                  <a:cubicBezTo>
                    <a:pt x="2671" y="52"/>
                    <a:pt x="2671" y="52"/>
                    <a:pt x="2671" y="52"/>
                  </a:cubicBezTo>
                  <a:cubicBezTo>
                    <a:pt x="2645" y="142"/>
                    <a:pt x="2645" y="142"/>
                    <a:pt x="2645" y="142"/>
                  </a:cubicBezTo>
                  <a:cubicBezTo>
                    <a:pt x="2645" y="142"/>
                    <a:pt x="2645" y="142"/>
                    <a:pt x="2645" y="142"/>
                  </a:cubicBezTo>
                  <a:cubicBezTo>
                    <a:pt x="2620" y="52"/>
                    <a:pt x="2620" y="52"/>
                    <a:pt x="2620" y="52"/>
                  </a:cubicBezTo>
                  <a:cubicBezTo>
                    <a:pt x="2599" y="52"/>
                    <a:pt x="2599" y="52"/>
                    <a:pt x="2599" y="52"/>
                  </a:cubicBezTo>
                  <a:cubicBezTo>
                    <a:pt x="2634" y="165"/>
                    <a:pt x="2634" y="165"/>
                    <a:pt x="2634" y="165"/>
                  </a:cubicBezTo>
                  <a:cubicBezTo>
                    <a:pt x="2655" y="165"/>
                    <a:pt x="2655" y="165"/>
                    <a:pt x="2655" y="165"/>
                  </a:cubicBezTo>
                  <a:cubicBezTo>
                    <a:pt x="2682" y="73"/>
                    <a:pt x="2682" y="73"/>
                    <a:pt x="2682" y="73"/>
                  </a:cubicBezTo>
                  <a:cubicBezTo>
                    <a:pt x="2682" y="73"/>
                    <a:pt x="2682" y="73"/>
                    <a:pt x="2682" y="73"/>
                  </a:cubicBezTo>
                  <a:cubicBezTo>
                    <a:pt x="2709" y="165"/>
                    <a:pt x="2709" y="165"/>
                    <a:pt x="2709" y="165"/>
                  </a:cubicBezTo>
                  <a:cubicBezTo>
                    <a:pt x="2730" y="165"/>
                    <a:pt x="2730" y="165"/>
                    <a:pt x="2730" y="165"/>
                  </a:cubicBezTo>
                  <a:cubicBezTo>
                    <a:pt x="2764" y="52"/>
                    <a:pt x="2764" y="52"/>
                    <a:pt x="2764" y="52"/>
                  </a:cubicBezTo>
                  <a:cubicBezTo>
                    <a:pt x="2744" y="52"/>
                    <a:pt x="2744" y="52"/>
                    <a:pt x="2744" y="52"/>
                  </a:cubicBezTo>
                  <a:lnTo>
                    <a:pt x="2720" y="142"/>
                  </a:lnTo>
                  <a:close/>
                  <a:moveTo>
                    <a:pt x="2372" y="49"/>
                  </a:moveTo>
                  <a:cubicBezTo>
                    <a:pt x="2342" y="49"/>
                    <a:pt x="2318" y="70"/>
                    <a:pt x="2318" y="108"/>
                  </a:cubicBezTo>
                  <a:cubicBezTo>
                    <a:pt x="2318" y="146"/>
                    <a:pt x="2335" y="167"/>
                    <a:pt x="2369" y="167"/>
                  </a:cubicBezTo>
                  <a:cubicBezTo>
                    <a:pt x="2402" y="167"/>
                    <a:pt x="2421" y="146"/>
                    <a:pt x="2421" y="106"/>
                  </a:cubicBezTo>
                  <a:cubicBezTo>
                    <a:pt x="2421" y="69"/>
                    <a:pt x="2403" y="49"/>
                    <a:pt x="2372" y="49"/>
                  </a:cubicBezTo>
                  <a:close/>
                  <a:moveTo>
                    <a:pt x="2370" y="152"/>
                  </a:moveTo>
                  <a:cubicBezTo>
                    <a:pt x="2348" y="152"/>
                    <a:pt x="2339" y="133"/>
                    <a:pt x="2339" y="108"/>
                  </a:cubicBezTo>
                  <a:cubicBezTo>
                    <a:pt x="2339" y="83"/>
                    <a:pt x="2349" y="65"/>
                    <a:pt x="2371" y="65"/>
                  </a:cubicBezTo>
                  <a:cubicBezTo>
                    <a:pt x="2392" y="65"/>
                    <a:pt x="2401" y="83"/>
                    <a:pt x="2401" y="107"/>
                  </a:cubicBezTo>
                  <a:cubicBezTo>
                    <a:pt x="2401" y="133"/>
                    <a:pt x="2392" y="152"/>
                    <a:pt x="2370" y="152"/>
                  </a:cubicBezTo>
                  <a:close/>
                  <a:moveTo>
                    <a:pt x="2824" y="49"/>
                  </a:moveTo>
                  <a:cubicBezTo>
                    <a:pt x="2794" y="49"/>
                    <a:pt x="2771" y="70"/>
                    <a:pt x="2771" y="108"/>
                  </a:cubicBezTo>
                  <a:cubicBezTo>
                    <a:pt x="2771" y="146"/>
                    <a:pt x="2788" y="167"/>
                    <a:pt x="2822" y="167"/>
                  </a:cubicBezTo>
                  <a:cubicBezTo>
                    <a:pt x="2854" y="167"/>
                    <a:pt x="2874" y="146"/>
                    <a:pt x="2874" y="106"/>
                  </a:cubicBezTo>
                  <a:cubicBezTo>
                    <a:pt x="2874" y="69"/>
                    <a:pt x="2855" y="49"/>
                    <a:pt x="2824" y="49"/>
                  </a:cubicBezTo>
                  <a:close/>
                  <a:moveTo>
                    <a:pt x="2823" y="152"/>
                  </a:moveTo>
                  <a:cubicBezTo>
                    <a:pt x="2800" y="152"/>
                    <a:pt x="2792" y="133"/>
                    <a:pt x="2792" y="108"/>
                  </a:cubicBezTo>
                  <a:cubicBezTo>
                    <a:pt x="2792" y="83"/>
                    <a:pt x="2802" y="65"/>
                    <a:pt x="2823" y="65"/>
                  </a:cubicBezTo>
                  <a:cubicBezTo>
                    <a:pt x="2845" y="65"/>
                    <a:pt x="2853" y="83"/>
                    <a:pt x="2853" y="107"/>
                  </a:cubicBezTo>
                  <a:cubicBezTo>
                    <a:pt x="2853" y="133"/>
                    <a:pt x="2845" y="152"/>
                    <a:pt x="2823" y="152"/>
                  </a:cubicBezTo>
                  <a:close/>
                  <a:moveTo>
                    <a:pt x="2947" y="49"/>
                  </a:moveTo>
                  <a:cubicBezTo>
                    <a:pt x="2932" y="49"/>
                    <a:pt x="2922" y="58"/>
                    <a:pt x="2917" y="68"/>
                  </a:cubicBezTo>
                  <a:cubicBezTo>
                    <a:pt x="2917" y="68"/>
                    <a:pt x="2917" y="68"/>
                    <a:pt x="2917" y="68"/>
                  </a:cubicBezTo>
                  <a:cubicBezTo>
                    <a:pt x="2916" y="52"/>
                    <a:pt x="2916" y="52"/>
                    <a:pt x="2916" y="52"/>
                  </a:cubicBezTo>
                  <a:cubicBezTo>
                    <a:pt x="2897" y="52"/>
                    <a:pt x="2897" y="52"/>
                    <a:pt x="2897" y="52"/>
                  </a:cubicBezTo>
                  <a:cubicBezTo>
                    <a:pt x="2897" y="165"/>
                    <a:pt x="2897" y="165"/>
                    <a:pt x="2897" y="165"/>
                  </a:cubicBezTo>
                  <a:cubicBezTo>
                    <a:pt x="2917" y="165"/>
                    <a:pt x="2917" y="165"/>
                    <a:pt x="2917" y="165"/>
                  </a:cubicBezTo>
                  <a:cubicBezTo>
                    <a:pt x="2917" y="104"/>
                    <a:pt x="2917" y="104"/>
                    <a:pt x="2917" y="104"/>
                  </a:cubicBezTo>
                  <a:cubicBezTo>
                    <a:pt x="2917" y="83"/>
                    <a:pt x="2924" y="66"/>
                    <a:pt x="2942" y="66"/>
                  </a:cubicBezTo>
                  <a:cubicBezTo>
                    <a:pt x="2952" y="66"/>
                    <a:pt x="2956" y="71"/>
                    <a:pt x="2954" y="90"/>
                  </a:cubicBezTo>
                  <a:cubicBezTo>
                    <a:pt x="2973" y="89"/>
                    <a:pt x="2973" y="89"/>
                    <a:pt x="2973" y="89"/>
                  </a:cubicBezTo>
                  <a:cubicBezTo>
                    <a:pt x="2977" y="61"/>
                    <a:pt x="2966" y="49"/>
                    <a:pt x="2947" y="49"/>
                  </a:cubicBezTo>
                  <a:close/>
                  <a:moveTo>
                    <a:pt x="2277" y="27"/>
                  </a:moveTo>
                  <a:cubicBezTo>
                    <a:pt x="2297" y="27"/>
                    <a:pt x="2297" y="27"/>
                    <a:pt x="2297" y="27"/>
                  </a:cubicBezTo>
                  <a:cubicBezTo>
                    <a:pt x="2297" y="3"/>
                    <a:pt x="2297" y="3"/>
                    <a:pt x="2297" y="3"/>
                  </a:cubicBezTo>
                  <a:cubicBezTo>
                    <a:pt x="2277" y="3"/>
                    <a:pt x="2277" y="3"/>
                    <a:pt x="2277" y="3"/>
                  </a:cubicBezTo>
                  <a:lnTo>
                    <a:pt x="2277" y="27"/>
                  </a:lnTo>
                  <a:close/>
                  <a:moveTo>
                    <a:pt x="3159" y="139"/>
                  </a:moveTo>
                  <a:cubicBezTo>
                    <a:pt x="3159" y="165"/>
                    <a:pt x="3159" y="165"/>
                    <a:pt x="3159" y="165"/>
                  </a:cubicBezTo>
                  <a:cubicBezTo>
                    <a:pt x="3181" y="165"/>
                    <a:pt x="3181" y="165"/>
                    <a:pt x="3181" y="165"/>
                  </a:cubicBezTo>
                  <a:cubicBezTo>
                    <a:pt x="3181" y="139"/>
                    <a:pt x="3181" y="139"/>
                    <a:pt x="3181" y="139"/>
                  </a:cubicBezTo>
                  <a:lnTo>
                    <a:pt x="3159" y="139"/>
                  </a:lnTo>
                  <a:close/>
                  <a:moveTo>
                    <a:pt x="3110" y="65"/>
                  </a:moveTo>
                  <a:cubicBezTo>
                    <a:pt x="3104" y="56"/>
                    <a:pt x="3095" y="49"/>
                    <a:pt x="3079" y="49"/>
                  </a:cubicBezTo>
                  <a:cubicBezTo>
                    <a:pt x="3050" y="49"/>
                    <a:pt x="3032" y="71"/>
                    <a:pt x="3032" y="110"/>
                  </a:cubicBezTo>
                  <a:cubicBezTo>
                    <a:pt x="3032" y="152"/>
                    <a:pt x="3051" y="167"/>
                    <a:pt x="3078" y="167"/>
                  </a:cubicBezTo>
                  <a:cubicBezTo>
                    <a:pt x="3092" y="167"/>
                    <a:pt x="3105" y="160"/>
                    <a:pt x="3111" y="149"/>
                  </a:cubicBezTo>
                  <a:cubicBezTo>
                    <a:pt x="3111" y="149"/>
                    <a:pt x="3111" y="149"/>
                    <a:pt x="3111" y="149"/>
                  </a:cubicBezTo>
                  <a:cubicBezTo>
                    <a:pt x="3114" y="165"/>
                    <a:pt x="3114" y="165"/>
                    <a:pt x="3114" y="165"/>
                  </a:cubicBezTo>
                  <a:cubicBezTo>
                    <a:pt x="3130" y="165"/>
                    <a:pt x="3130" y="165"/>
                    <a:pt x="3130" y="165"/>
                  </a:cubicBezTo>
                  <a:cubicBezTo>
                    <a:pt x="3130" y="3"/>
                    <a:pt x="3130" y="3"/>
                    <a:pt x="3130" y="3"/>
                  </a:cubicBezTo>
                  <a:cubicBezTo>
                    <a:pt x="3110" y="3"/>
                    <a:pt x="3110" y="3"/>
                    <a:pt x="3110" y="3"/>
                  </a:cubicBezTo>
                  <a:lnTo>
                    <a:pt x="3110" y="65"/>
                  </a:lnTo>
                  <a:close/>
                  <a:moveTo>
                    <a:pt x="3081" y="153"/>
                  </a:moveTo>
                  <a:cubicBezTo>
                    <a:pt x="3063" y="153"/>
                    <a:pt x="3053" y="141"/>
                    <a:pt x="3053" y="110"/>
                  </a:cubicBezTo>
                  <a:cubicBezTo>
                    <a:pt x="3053" y="78"/>
                    <a:pt x="3064" y="64"/>
                    <a:pt x="3083" y="64"/>
                  </a:cubicBezTo>
                  <a:cubicBezTo>
                    <a:pt x="3099" y="64"/>
                    <a:pt x="3111" y="74"/>
                    <a:pt x="3111" y="107"/>
                  </a:cubicBezTo>
                  <a:cubicBezTo>
                    <a:pt x="3111" y="140"/>
                    <a:pt x="3099" y="153"/>
                    <a:pt x="3081" y="153"/>
                  </a:cubicBezTo>
                  <a:close/>
                  <a:moveTo>
                    <a:pt x="2990" y="165"/>
                  </a:moveTo>
                  <a:cubicBezTo>
                    <a:pt x="3010" y="165"/>
                    <a:pt x="3010" y="165"/>
                    <a:pt x="3010" y="165"/>
                  </a:cubicBezTo>
                  <a:cubicBezTo>
                    <a:pt x="3010" y="3"/>
                    <a:pt x="3010" y="3"/>
                    <a:pt x="3010" y="3"/>
                  </a:cubicBezTo>
                  <a:cubicBezTo>
                    <a:pt x="2990" y="3"/>
                    <a:pt x="2990" y="3"/>
                    <a:pt x="2990" y="3"/>
                  </a:cubicBezTo>
                  <a:lnTo>
                    <a:pt x="2990" y="165"/>
                  </a:lnTo>
                  <a:close/>
                  <a:moveTo>
                    <a:pt x="2178" y="143"/>
                  </a:moveTo>
                  <a:cubicBezTo>
                    <a:pt x="2178" y="102"/>
                    <a:pt x="2178" y="102"/>
                    <a:pt x="2178" y="102"/>
                  </a:cubicBezTo>
                  <a:cubicBezTo>
                    <a:pt x="2178" y="72"/>
                    <a:pt x="2171" y="49"/>
                    <a:pt x="2135" y="49"/>
                  </a:cubicBezTo>
                  <a:cubicBezTo>
                    <a:pt x="2101" y="49"/>
                    <a:pt x="2089" y="69"/>
                    <a:pt x="2094" y="94"/>
                  </a:cubicBezTo>
                  <a:cubicBezTo>
                    <a:pt x="2112" y="92"/>
                    <a:pt x="2112" y="92"/>
                    <a:pt x="2112" y="92"/>
                  </a:cubicBezTo>
                  <a:cubicBezTo>
                    <a:pt x="2111" y="77"/>
                    <a:pt x="2110" y="64"/>
                    <a:pt x="2134" y="64"/>
                  </a:cubicBezTo>
                  <a:cubicBezTo>
                    <a:pt x="2148" y="64"/>
                    <a:pt x="2158" y="71"/>
                    <a:pt x="2158" y="94"/>
                  </a:cubicBezTo>
                  <a:cubicBezTo>
                    <a:pt x="2158" y="100"/>
                    <a:pt x="2158" y="100"/>
                    <a:pt x="2158" y="100"/>
                  </a:cubicBezTo>
                  <a:cubicBezTo>
                    <a:pt x="2120" y="102"/>
                    <a:pt x="2089" y="105"/>
                    <a:pt x="2089" y="136"/>
                  </a:cubicBezTo>
                  <a:cubicBezTo>
                    <a:pt x="2089" y="152"/>
                    <a:pt x="2100" y="167"/>
                    <a:pt x="2124" y="167"/>
                  </a:cubicBezTo>
                  <a:cubicBezTo>
                    <a:pt x="2142" y="167"/>
                    <a:pt x="2154" y="160"/>
                    <a:pt x="2160" y="149"/>
                  </a:cubicBezTo>
                  <a:cubicBezTo>
                    <a:pt x="2162" y="161"/>
                    <a:pt x="2168" y="169"/>
                    <a:pt x="2191" y="164"/>
                  </a:cubicBezTo>
                  <a:cubicBezTo>
                    <a:pt x="2191" y="152"/>
                    <a:pt x="2191" y="152"/>
                    <a:pt x="2191" y="152"/>
                  </a:cubicBezTo>
                  <a:cubicBezTo>
                    <a:pt x="2181" y="154"/>
                    <a:pt x="2178" y="151"/>
                    <a:pt x="2178" y="143"/>
                  </a:cubicBezTo>
                  <a:close/>
                  <a:moveTo>
                    <a:pt x="2158" y="125"/>
                  </a:moveTo>
                  <a:cubicBezTo>
                    <a:pt x="2158" y="141"/>
                    <a:pt x="2146" y="153"/>
                    <a:pt x="2131" y="153"/>
                  </a:cubicBezTo>
                  <a:cubicBezTo>
                    <a:pt x="2117" y="153"/>
                    <a:pt x="2110" y="146"/>
                    <a:pt x="2110" y="135"/>
                  </a:cubicBezTo>
                  <a:cubicBezTo>
                    <a:pt x="2110" y="122"/>
                    <a:pt x="2117" y="115"/>
                    <a:pt x="2158" y="114"/>
                  </a:cubicBezTo>
                  <a:lnTo>
                    <a:pt x="2158" y="125"/>
                  </a:lnTo>
                  <a:close/>
                  <a:moveTo>
                    <a:pt x="1821" y="49"/>
                  </a:moveTo>
                  <a:cubicBezTo>
                    <a:pt x="1805" y="49"/>
                    <a:pt x="1793" y="56"/>
                    <a:pt x="1786" y="67"/>
                  </a:cubicBezTo>
                  <a:cubicBezTo>
                    <a:pt x="1785" y="67"/>
                    <a:pt x="1785" y="67"/>
                    <a:pt x="1785" y="67"/>
                  </a:cubicBezTo>
                  <a:cubicBezTo>
                    <a:pt x="1783" y="52"/>
                    <a:pt x="1783" y="52"/>
                    <a:pt x="1783" y="52"/>
                  </a:cubicBezTo>
                  <a:cubicBezTo>
                    <a:pt x="1766" y="52"/>
                    <a:pt x="1766" y="52"/>
                    <a:pt x="1766" y="52"/>
                  </a:cubicBezTo>
                  <a:cubicBezTo>
                    <a:pt x="1766" y="205"/>
                    <a:pt x="1766" y="205"/>
                    <a:pt x="1766" y="205"/>
                  </a:cubicBezTo>
                  <a:cubicBezTo>
                    <a:pt x="1786" y="205"/>
                    <a:pt x="1786" y="205"/>
                    <a:pt x="1786" y="205"/>
                  </a:cubicBezTo>
                  <a:cubicBezTo>
                    <a:pt x="1786" y="153"/>
                    <a:pt x="1786" y="153"/>
                    <a:pt x="1786" y="153"/>
                  </a:cubicBezTo>
                  <a:cubicBezTo>
                    <a:pt x="1786" y="153"/>
                    <a:pt x="1786" y="153"/>
                    <a:pt x="1786" y="153"/>
                  </a:cubicBezTo>
                  <a:cubicBezTo>
                    <a:pt x="1792" y="161"/>
                    <a:pt x="1803" y="167"/>
                    <a:pt x="1817" y="167"/>
                  </a:cubicBezTo>
                  <a:cubicBezTo>
                    <a:pt x="1842" y="167"/>
                    <a:pt x="1865" y="151"/>
                    <a:pt x="1865" y="105"/>
                  </a:cubicBezTo>
                  <a:cubicBezTo>
                    <a:pt x="1865" y="66"/>
                    <a:pt x="1845" y="49"/>
                    <a:pt x="1821" y="49"/>
                  </a:cubicBezTo>
                  <a:close/>
                  <a:moveTo>
                    <a:pt x="1814" y="153"/>
                  </a:moveTo>
                  <a:cubicBezTo>
                    <a:pt x="1797" y="153"/>
                    <a:pt x="1785" y="142"/>
                    <a:pt x="1785" y="107"/>
                  </a:cubicBezTo>
                  <a:cubicBezTo>
                    <a:pt x="1785" y="76"/>
                    <a:pt x="1797" y="64"/>
                    <a:pt x="1816" y="64"/>
                  </a:cubicBezTo>
                  <a:cubicBezTo>
                    <a:pt x="1832" y="64"/>
                    <a:pt x="1843" y="75"/>
                    <a:pt x="1843" y="105"/>
                  </a:cubicBezTo>
                  <a:cubicBezTo>
                    <a:pt x="1843" y="136"/>
                    <a:pt x="1834" y="153"/>
                    <a:pt x="1814" y="153"/>
                  </a:cubicBezTo>
                  <a:close/>
                  <a:moveTo>
                    <a:pt x="1936" y="165"/>
                  </a:moveTo>
                  <a:cubicBezTo>
                    <a:pt x="1957" y="165"/>
                    <a:pt x="1957" y="165"/>
                    <a:pt x="1957" y="165"/>
                  </a:cubicBezTo>
                  <a:cubicBezTo>
                    <a:pt x="1957" y="52"/>
                    <a:pt x="1957" y="52"/>
                    <a:pt x="1957" y="52"/>
                  </a:cubicBezTo>
                  <a:cubicBezTo>
                    <a:pt x="1936" y="52"/>
                    <a:pt x="1936" y="52"/>
                    <a:pt x="1936" y="52"/>
                  </a:cubicBezTo>
                  <a:lnTo>
                    <a:pt x="1936" y="165"/>
                  </a:lnTo>
                  <a:close/>
                  <a:moveTo>
                    <a:pt x="1887" y="165"/>
                  </a:moveTo>
                  <a:cubicBezTo>
                    <a:pt x="1908" y="165"/>
                    <a:pt x="1908" y="165"/>
                    <a:pt x="1908" y="165"/>
                  </a:cubicBezTo>
                  <a:cubicBezTo>
                    <a:pt x="1908" y="3"/>
                    <a:pt x="1908" y="3"/>
                    <a:pt x="1908" y="3"/>
                  </a:cubicBezTo>
                  <a:cubicBezTo>
                    <a:pt x="1887" y="3"/>
                    <a:pt x="1887" y="3"/>
                    <a:pt x="1887" y="3"/>
                  </a:cubicBezTo>
                  <a:lnTo>
                    <a:pt x="1887" y="165"/>
                  </a:lnTo>
                  <a:close/>
                  <a:moveTo>
                    <a:pt x="1701" y="49"/>
                  </a:moveTo>
                  <a:cubicBezTo>
                    <a:pt x="1684" y="49"/>
                    <a:pt x="1673" y="56"/>
                    <a:pt x="1665" y="67"/>
                  </a:cubicBezTo>
                  <a:cubicBezTo>
                    <a:pt x="1665" y="67"/>
                    <a:pt x="1665" y="67"/>
                    <a:pt x="1665" y="67"/>
                  </a:cubicBezTo>
                  <a:cubicBezTo>
                    <a:pt x="1662" y="52"/>
                    <a:pt x="1662" y="52"/>
                    <a:pt x="1662" y="52"/>
                  </a:cubicBezTo>
                  <a:cubicBezTo>
                    <a:pt x="1646" y="52"/>
                    <a:pt x="1646" y="52"/>
                    <a:pt x="1646" y="52"/>
                  </a:cubicBezTo>
                  <a:cubicBezTo>
                    <a:pt x="1646" y="205"/>
                    <a:pt x="1646" y="205"/>
                    <a:pt x="1646" y="205"/>
                  </a:cubicBezTo>
                  <a:cubicBezTo>
                    <a:pt x="1666" y="205"/>
                    <a:pt x="1666" y="205"/>
                    <a:pt x="1666" y="205"/>
                  </a:cubicBezTo>
                  <a:cubicBezTo>
                    <a:pt x="1666" y="153"/>
                    <a:pt x="1666" y="153"/>
                    <a:pt x="1666" y="153"/>
                  </a:cubicBezTo>
                  <a:cubicBezTo>
                    <a:pt x="1666" y="153"/>
                    <a:pt x="1666" y="153"/>
                    <a:pt x="1666" y="153"/>
                  </a:cubicBezTo>
                  <a:cubicBezTo>
                    <a:pt x="1671" y="161"/>
                    <a:pt x="1683" y="167"/>
                    <a:pt x="1697" y="167"/>
                  </a:cubicBezTo>
                  <a:cubicBezTo>
                    <a:pt x="1722" y="167"/>
                    <a:pt x="1744" y="151"/>
                    <a:pt x="1744" y="105"/>
                  </a:cubicBezTo>
                  <a:cubicBezTo>
                    <a:pt x="1744" y="66"/>
                    <a:pt x="1724" y="49"/>
                    <a:pt x="1701" y="49"/>
                  </a:cubicBezTo>
                  <a:close/>
                  <a:moveTo>
                    <a:pt x="1694" y="153"/>
                  </a:moveTo>
                  <a:cubicBezTo>
                    <a:pt x="1677" y="153"/>
                    <a:pt x="1665" y="142"/>
                    <a:pt x="1665" y="107"/>
                  </a:cubicBezTo>
                  <a:cubicBezTo>
                    <a:pt x="1665" y="76"/>
                    <a:pt x="1677" y="64"/>
                    <a:pt x="1696" y="64"/>
                  </a:cubicBezTo>
                  <a:cubicBezTo>
                    <a:pt x="1712" y="64"/>
                    <a:pt x="1723" y="75"/>
                    <a:pt x="1723" y="105"/>
                  </a:cubicBezTo>
                  <a:cubicBezTo>
                    <a:pt x="1723" y="136"/>
                    <a:pt x="1714" y="153"/>
                    <a:pt x="1694" y="153"/>
                  </a:cubicBezTo>
                  <a:close/>
                  <a:moveTo>
                    <a:pt x="2030" y="65"/>
                  </a:moveTo>
                  <a:cubicBezTo>
                    <a:pt x="2045" y="65"/>
                    <a:pt x="2055" y="73"/>
                    <a:pt x="2056" y="92"/>
                  </a:cubicBezTo>
                  <a:cubicBezTo>
                    <a:pt x="2074" y="91"/>
                    <a:pt x="2074" y="91"/>
                    <a:pt x="2074" y="91"/>
                  </a:cubicBezTo>
                  <a:cubicBezTo>
                    <a:pt x="2073" y="69"/>
                    <a:pt x="2061" y="49"/>
                    <a:pt x="2031" y="49"/>
                  </a:cubicBezTo>
                  <a:cubicBezTo>
                    <a:pt x="1998" y="49"/>
                    <a:pt x="1978" y="72"/>
                    <a:pt x="1978" y="110"/>
                  </a:cubicBezTo>
                  <a:cubicBezTo>
                    <a:pt x="1978" y="142"/>
                    <a:pt x="1992" y="167"/>
                    <a:pt x="2028" y="167"/>
                  </a:cubicBezTo>
                  <a:cubicBezTo>
                    <a:pt x="2051" y="167"/>
                    <a:pt x="2070" y="157"/>
                    <a:pt x="2073" y="128"/>
                  </a:cubicBezTo>
                  <a:cubicBezTo>
                    <a:pt x="2056" y="126"/>
                    <a:pt x="2056" y="126"/>
                    <a:pt x="2056" y="126"/>
                  </a:cubicBezTo>
                  <a:cubicBezTo>
                    <a:pt x="2053" y="143"/>
                    <a:pt x="2046" y="151"/>
                    <a:pt x="2029" y="151"/>
                  </a:cubicBezTo>
                  <a:cubicBezTo>
                    <a:pt x="2008" y="151"/>
                    <a:pt x="1999" y="136"/>
                    <a:pt x="1999" y="109"/>
                  </a:cubicBezTo>
                  <a:cubicBezTo>
                    <a:pt x="1999" y="78"/>
                    <a:pt x="2011" y="65"/>
                    <a:pt x="2030" y="65"/>
                  </a:cubicBezTo>
                  <a:close/>
                  <a:moveTo>
                    <a:pt x="2245" y="152"/>
                  </a:moveTo>
                  <a:cubicBezTo>
                    <a:pt x="2232" y="152"/>
                    <a:pt x="2229" y="144"/>
                    <a:pt x="2229" y="128"/>
                  </a:cubicBezTo>
                  <a:cubicBezTo>
                    <a:pt x="2229" y="67"/>
                    <a:pt x="2229" y="67"/>
                    <a:pt x="2229" y="67"/>
                  </a:cubicBezTo>
                  <a:cubicBezTo>
                    <a:pt x="2256" y="67"/>
                    <a:pt x="2256" y="67"/>
                    <a:pt x="2256" y="67"/>
                  </a:cubicBezTo>
                  <a:cubicBezTo>
                    <a:pt x="2256" y="52"/>
                    <a:pt x="2256" y="52"/>
                    <a:pt x="2256" y="52"/>
                  </a:cubicBezTo>
                  <a:cubicBezTo>
                    <a:pt x="2229" y="52"/>
                    <a:pt x="2229" y="52"/>
                    <a:pt x="2229" y="52"/>
                  </a:cubicBezTo>
                  <a:cubicBezTo>
                    <a:pt x="2229" y="21"/>
                    <a:pt x="2229" y="21"/>
                    <a:pt x="2229" y="21"/>
                  </a:cubicBezTo>
                  <a:cubicBezTo>
                    <a:pt x="2209" y="28"/>
                    <a:pt x="2209" y="28"/>
                    <a:pt x="2209" y="28"/>
                  </a:cubicBezTo>
                  <a:cubicBezTo>
                    <a:pt x="2209" y="52"/>
                    <a:pt x="2209" y="52"/>
                    <a:pt x="2209" y="52"/>
                  </a:cubicBezTo>
                  <a:cubicBezTo>
                    <a:pt x="2195" y="52"/>
                    <a:pt x="2195" y="52"/>
                    <a:pt x="2195" y="52"/>
                  </a:cubicBezTo>
                  <a:cubicBezTo>
                    <a:pt x="2195" y="67"/>
                    <a:pt x="2195" y="67"/>
                    <a:pt x="2195" y="67"/>
                  </a:cubicBezTo>
                  <a:cubicBezTo>
                    <a:pt x="2209" y="67"/>
                    <a:pt x="2209" y="67"/>
                    <a:pt x="2209" y="67"/>
                  </a:cubicBezTo>
                  <a:cubicBezTo>
                    <a:pt x="2209" y="130"/>
                    <a:pt x="2209" y="130"/>
                    <a:pt x="2209" y="130"/>
                  </a:cubicBezTo>
                  <a:cubicBezTo>
                    <a:pt x="2209" y="153"/>
                    <a:pt x="2216" y="167"/>
                    <a:pt x="2241" y="167"/>
                  </a:cubicBezTo>
                  <a:cubicBezTo>
                    <a:pt x="2250" y="167"/>
                    <a:pt x="2257" y="166"/>
                    <a:pt x="2261" y="164"/>
                  </a:cubicBezTo>
                  <a:cubicBezTo>
                    <a:pt x="2259" y="149"/>
                    <a:pt x="2259" y="149"/>
                    <a:pt x="2259" y="149"/>
                  </a:cubicBezTo>
                  <a:cubicBezTo>
                    <a:pt x="2255" y="151"/>
                    <a:pt x="2251" y="152"/>
                    <a:pt x="2245" y="152"/>
                  </a:cubicBezTo>
                  <a:close/>
                  <a:moveTo>
                    <a:pt x="1615" y="143"/>
                  </a:moveTo>
                  <a:cubicBezTo>
                    <a:pt x="1615" y="102"/>
                    <a:pt x="1615" y="102"/>
                    <a:pt x="1615" y="102"/>
                  </a:cubicBezTo>
                  <a:cubicBezTo>
                    <a:pt x="1615" y="72"/>
                    <a:pt x="1609" y="49"/>
                    <a:pt x="1573" y="49"/>
                  </a:cubicBezTo>
                  <a:cubicBezTo>
                    <a:pt x="1538" y="49"/>
                    <a:pt x="1526" y="69"/>
                    <a:pt x="1532" y="94"/>
                  </a:cubicBezTo>
                  <a:cubicBezTo>
                    <a:pt x="1550" y="92"/>
                    <a:pt x="1550" y="92"/>
                    <a:pt x="1550" y="92"/>
                  </a:cubicBezTo>
                  <a:cubicBezTo>
                    <a:pt x="1548" y="77"/>
                    <a:pt x="1547" y="64"/>
                    <a:pt x="1571" y="64"/>
                  </a:cubicBezTo>
                  <a:cubicBezTo>
                    <a:pt x="1585" y="64"/>
                    <a:pt x="1596" y="71"/>
                    <a:pt x="1596" y="94"/>
                  </a:cubicBezTo>
                  <a:cubicBezTo>
                    <a:pt x="1596" y="100"/>
                    <a:pt x="1596" y="100"/>
                    <a:pt x="1596" y="100"/>
                  </a:cubicBezTo>
                  <a:cubicBezTo>
                    <a:pt x="1557" y="102"/>
                    <a:pt x="1526" y="105"/>
                    <a:pt x="1526" y="136"/>
                  </a:cubicBezTo>
                  <a:cubicBezTo>
                    <a:pt x="1526" y="152"/>
                    <a:pt x="1537" y="167"/>
                    <a:pt x="1562" y="167"/>
                  </a:cubicBezTo>
                  <a:cubicBezTo>
                    <a:pt x="1579" y="167"/>
                    <a:pt x="1591" y="160"/>
                    <a:pt x="1598" y="149"/>
                  </a:cubicBezTo>
                  <a:cubicBezTo>
                    <a:pt x="1600" y="161"/>
                    <a:pt x="1605" y="169"/>
                    <a:pt x="1628" y="164"/>
                  </a:cubicBezTo>
                  <a:cubicBezTo>
                    <a:pt x="1628" y="152"/>
                    <a:pt x="1628" y="152"/>
                    <a:pt x="1628" y="152"/>
                  </a:cubicBezTo>
                  <a:cubicBezTo>
                    <a:pt x="1618" y="154"/>
                    <a:pt x="1615" y="151"/>
                    <a:pt x="1615" y="143"/>
                  </a:cubicBezTo>
                  <a:close/>
                  <a:moveTo>
                    <a:pt x="1596" y="125"/>
                  </a:moveTo>
                  <a:cubicBezTo>
                    <a:pt x="1596" y="141"/>
                    <a:pt x="1583" y="153"/>
                    <a:pt x="1568" y="153"/>
                  </a:cubicBezTo>
                  <a:cubicBezTo>
                    <a:pt x="1554" y="153"/>
                    <a:pt x="1547" y="146"/>
                    <a:pt x="1547" y="135"/>
                  </a:cubicBezTo>
                  <a:cubicBezTo>
                    <a:pt x="1547" y="122"/>
                    <a:pt x="1554" y="115"/>
                    <a:pt x="1596" y="114"/>
                  </a:cubicBezTo>
                  <a:lnTo>
                    <a:pt x="1596" y="125"/>
                  </a:lnTo>
                  <a:close/>
                  <a:moveTo>
                    <a:pt x="1936" y="27"/>
                  </a:moveTo>
                  <a:cubicBezTo>
                    <a:pt x="1957" y="27"/>
                    <a:pt x="1957" y="27"/>
                    <a:pt x="1957" y="27"/>
                  </a:cubicBezTo>
                  <a:cubicBezTo>
                    <a:pt x="1957" y="3"/>
                    <a:pt x="1957" y="3"/>
                    <a:pt x="1957" y="3"/>
                  </a:cubicBezTo>
                  <a:cubicBezTo>
                    <a:pt x="1936" y="3"/>
                    <a:pt x="1936" y="3"/>
                    <a:pt x="1936" y="3"/>
                  </a:cubicBezTo>
                  <a:lnTo>
                    <a:pt x="1936" y="27"/>
                  </a:lnTo>
                  <a:close/>
                  <a:moveTo>
                    <a:pt x="2277" y="165"/>
                  </a:moveTo>
                  <a:cubicBezTo>
                    <a:pt x="2297" y="165"/>
                    <a:pt x="2297" y="165"/>
                    <a:pt x="2297" y="165"/>
                  </a:cubicBezTo>
                  <a:cubicBezTo>
                    <a:pt x="2297" y="52"/>
                    <a:pt x="2297" y="52"/>
                    <a:pt x="2297" y="52"/>
                  </a:cubicBezTo>
                  <a:cubicBezTo>
                    <a:pt x="2277" y="52"/>
                    <a:pt x="2277" y="52"/>
                    <a:pt x="2277" y="52"/>
                  </a:cubicBezTo>
                  <a:lnTo>
                    <a:pt x="2277" y="16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 name="Rectangle 8"/>
            <p:cNvSpPr>
              <a:spLocks noChangeArrowheads="1"/>
            </p:cNvSpPr>
            <p:nvPr/>
          </p:nvSpPr>
          <p:spPr bwMode="auto">
            <a:xfrm>
              <a:off x="4436601" y="1005840"/>
              <a:ext cx="3313596" cy="3313596"/>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 name="Freeform 9"/>
            <p:cNvSpPr>
              <a:spLocks noEditPoints="1"/>
            </p:cNvSpPr>
            <p:nvPr/>
          </p:nvSpPr>
          <p:spPr bwMode="auto">
            <a:xfrm>
              <a:off x="7483854" y="3341156"/>
              <a:ext cx="208619" cy="205581"/>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1" name="Freeform 10"/>
            <p:cNvSpPr>
              <a:spLocks/>
            </p:cNvSpPr>
            <p:nvPr/>
          </p:nvSpPr>
          <p:spPr bwMode="auto">
            <a:xfrm>
              <a:off x="4731301" y="1300539"/>
              <a:ext cx="2724197" cy="2724197"/>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2" name="Freeform 11"/>
            <p:cNvSpPr>
              <a:spLocks noEditPoints="1"/>
            </p:cNvSpPr>
            <p:nvPr/>
          </p:nvSpPr>
          <p:spPr bwMode="auto">
            <a:xfrm>
              <a:off x="4877131" y="1632709"/>
              <a:ext cx="2473045" cy="2042642"/>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spTree>
    <p:extLst>
      <p:ext uri="{BB962C8B-B14F-4D97-AF65-F5344CB8AC3E}">
        <p14:creationId xmlns:p14="http://schemas.microsoft.com/office/powerpoint/2010/main" val="13959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F5 End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AutoShape 4"/>
          <p:cNvSpPr>
            <a:spLocks noChangeAspect="1" noChangeArrowheads="1" noTextEdit="1"/>
          </p:cNvSpPr>
          <p:nvPr/>
        </p:nvSpPr>
        <p:spPr bwMode="auto">
          <a:xfrm>
            <a:off x="2025859" y="1005840"/>
            <a:ext cx="8140280" cy="4600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 name="Rectangle 6"/>
          <p:cNvSpPr>
            <a:spLocks noChangeArrowheads="1"/>
          </p:cNvSpPr>
          <p:nvPr/>
        </p:nvSpPr>
        <p:spPr bwMode="auto">
          <a:xfrm>
            <a:off x="2025859" y="1005840"/>
            <a:ext cx="8140280" cy="4600754"/>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 name="Rectangle 8"/>
          <p:cNvSpPr>
            <a:spLocks noChangeArrowheads="1"/>
          </p:cNvSpPr>
          <p:nvPr/>
        </p:nvSpPr>
        <p:spPr bwMode="auto">
          <a:xfrm>
            <a:off x="4437757" y="1005840"/>
            <a:ext cx="3314459" cy="3313596"/>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 name="AutoShape 4"/>
          <p:cNvSpPr>
            <a:spLocks noChangeAspect="1" noChangeArrowheads="1" noTextEdit="1"/>
          </p:cNvSpPr>
          <p:nvPr/>
        </p:nvSpPr>
        <p:spPr bwMode="auto">
          <a:xfrm>
            <a:off x="3077482" y="1600200"/>
            <a:ext cx="6037034" cy="34120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 name="Rectangle 14"/>
          <p:cNvSpPr>
            <a:spLocks noChangeArrowheads="1"/>
          </p:cNvSpPr>
          <p:nvPr/>
        </p:nvSpPr>
        <p:spPr bwMode="auto">
          <a:xfrm>
            <a:off x="3077482" y="1600200"/>
            <a:ext cx="6037034" cy="3412034"/>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 name="Freeform 15"/>
          <p:cNvSpPr>
            <a:spLocks noEditPoints="1"/>
          </p:cNvSpPr>
          <p:nvPr/>
        </p:nvSpPr>
        <p:spPr bwMode="auto">
          <a:xfrm>
            <a:off x="3297599" y="4440683"/>
            <a:ext cx="5644882" cy="363510"/>
          </a:xfrm>
          <a:custGeom>
            <a:avLst/>
            <a:gdLst>
              <a:gd name="T0" fmla="*/ 1005 w 3181"/>
              <a:gd name="T1" fmla="*/ 108 h 205"/>
              <a:gd name="T2" fmla="*/ 1129 w 3181"/>
              <a:gd name="T3" fmla="*/ 52 h 205"/>
              <a:gd name="T4" fmla="*/ 1186 w 3181"/>
              <a:gd name="T5" fmla="*/ 89 h 205"/>
              <a:gd name="T6" fmla="*/ 1290 w 3181"/>
              <a:gd name="T7" fmla="*/ 64 h 205"/>
              <a:gd name="T8" fmla="*/ 1346 w 3181"/>
              <a:gd name="T9" fmla="*/ 152 h 205"/>
              <a:gd name="T10" fmla="*/ 58 w 3181"/>
              <a:gd name="T11" fmla="*/ 71 h 205"/>
              <a:gd name="T12" fmla="*/ 58 w 3181"/>
              <a:gd name="T13" fmla="*/ 92 h 205"/>
              <a:gd name="T14" fmla="*/ 58 w 3181"/>
              <a:gd name="T15" fmla="*/ 71 h 205"/>
              <a:gd name="T16" fmla="*/ 1384 w 3181"/>
              <a:gd name="T17" fmla="*/ 165 h 205"/>
              <a:gd name="T18" fmla="*/ 1419 w 3181"/>
              <a:gd name="T19" fmla="*/ 49 h 205"/>
              <a:gd name="T20" fmla="*/ 337 w 3181"/>
              <a:gd name="T21" fmla="*/ 167 h 205"/>
              <a:gd name="T22" fmla="*/ 370 w 3181"/>
              <a:gd name="T23" fmla="*/ 113 h 205"/>
              <a:gd name="T24" fmla="*/ 551 w 3181"/>
              <a:gd name="T25" fmla="*/ 108 h 205"/>
              <a:gd name="T26" fmla="*/ 468 w 3181"/>
              <a:gd name="T27" fmla="*/ 67 h 205"/>
              <a:gd name="T28" fmla="*/ 407 w 3181"/>
              <a:gd name="T29" fmla="*/ 67 h 205"/>
              <a:gd name="T30" fmla="*/ 930 w 3181"/>
              <a:gd name="T31" fmla="*/ 43 h 205"/>
              <a:gd name="T32" fmla="*/ 950 w 3181"/>
              <a:gd name="T33" fmla="*/ 67 h 205"/>
              <a:gd name="T34" fmla="*/ 983 w 3181"/>
              <a:gd name="T35" fmla="*/ 3 h 205"/>
              <a:gd name="T36" fmla="*/ 489 w 3181"/>
              <a:gd name="T37" fmla="*/ 165 h 205"/>
              <a:gd name="T38" fmla="*/ 273 w 3181"/>
              <a:gd name="T39" fmla="*/ 165 h 205"/>
              <a:gd name="T40" fmla="*/ 232 w 3181"/>
              <a:gd name="T41" fmla="*/ 106 h 205"/>
              <a:gd name="T42" fmla="*/ 792 w 3181"/>
              <a:gd name="T43" fmla="*/ 81 h 205"/>
              <a:gd name="T44" fmla="*/ 812 w 3181"/>
              <a:gd name="T45" fmla="*/ 152 h 205"/>
              <a:gd name="T46" fmla="*/ 676 w 3181"/>
              <a:gd name="T47" fmla="*/ 69 h 205"/>
              <a:gd name="T48" fmla="*/ 706 w 3181"/>
              <a:gd name="T49" fmla="*/ 65 h 205"/>
              <a:gd name="T50" fmla="*/ 2464 w 3181"/>
              <a:gd name="T51" fmla="*/ 69 h 205"/>
              <a:gd name="T52" fmla="*/ 2494 w 3181"/>
              <a:gd name="T53" fmla="*/ 65 h 205"/>
              <a:gd name="T54" fmla="*/ 2720 w 3181"/>
              <a:gd name="T55" fmla="*/ 142 h 205"/>
              <a:gd name="T56" fmla="*/ 2634 w 3181"/>
              <a:gd name="T57" fmla="*/ 165 h 205"/>
              <a:gd name="T58" fmla="*/ 2744 w 3181"/>
              <a:gd name="T59" fmla="*/ 52 h 205"/>
              <a:gd name="T60" fmla="*/ 2370 w 3181"/>
              <a:gd name="T61" fmla="*/ 152 h 205"/>
              <a:gd name="T62" fmla="*/ 2822 w 3181"/>
              <a:gd name="T63" fmla="*/ 167 h 205"/>
              <a:gd name="T64" fmla="*/ 2823 w 3181"/>
              <a:gd name="T65" fmla="*/ 152 h 205"/>
              <a:gd name="T66" fmla="*/ 2917 w 3181"/>
              <a:gd name="T67" fmla="*/ 165 h 205"/>
              <a:gd name="T68" fmla="*/ 2297 w 3181"/>
              <a:gd name="T69" fmla="*/ 27 h 205"/>
              <a:gd name="T70" fmla="*/ 3181 w 3181"/>
              <a:gd name="T71" fmla="*/ 139 h 205"/>
              <a:gd name="T72" fmla="*/ 3111 w 3181"/>
              <a:gd name="T73" fmla="*/ 149 h 205"/>
              <a:gd name="T74" fmla="*/ 3053 w 3181"/>
              <a:gd name="T75" fmla="*/ 110 h 205"/>
              <a:gd name="T76" fmla="*/ 2990 w 3181"/>
              <a:gd name="T77" fmla="*/ 3 h 205"/>
              <a:gd name="T78" fmla="*/ 2134 w 3181"/>
              <a:gd name="T79" fmla="*/ 64 h 205"/>
              <a:gd name="T80" fmla="*/ 2191 w 3181"/>
              <a:gd name="T81" fmla="*/ 152 h 205"/>
              <a:gd name="T82" fmla="*/ 1821 w 3181"/>
              <a:gd name="T83" fmla="*/ 49 h 205"/>
              <a:gd name="T84" fmla="*/ 1786 w 3181"/>
              <a:gd name="T85" fmla="*/ 153 h 205"/>
              <a:gd name="T86" fmla="*/ 1816 w 3181"/>
              <a:gd name="T87" fmla="*/ 64 h 205"/>
              <a:gd name="T88" fmla="*/ 1936 w 3181"/>
              <a:gd name="T89" fmla="*/ 165 h 205"/>
              <a:gd name="T90" fmla="*/ 1665 w 3181"/>
              <a:gd name="T91" fmla="*/ 67 h 205"/>
              <a:gd name="T92" fmla="*/ 1666 w 3181"/>
              <a:gd name="T93" fmla="*/ 153 h 205"/>
              <a:gd name="T94" fmla="*/ 1723 w 3181"/>
              <a:gd name="T95" fmla="*/ 105 h 205"/>
              <a:gd name="T96" fmla="*/ 2028 w 3181"/>
              <a:gd name="T97" fmla="*/ 167 h 205"/>
              <a:gd name="T98" fmla="*/ 2229 w 3181"/>
              <a:gd name="T99" fmla="*/ 128 h 205"/>
              <a:gd name="T100" fmla="*/ 2209 w 3181"/>
              <a:gd name="T101" fmla="*/ 52 h 205"/>
              <a:gd name="T102" fmla="*/ 2259 w 3181"/>
              <a:gd name="T103" fmla="*/ 149 h 205"/>
              <a:gd name="T104" fmla="*/ 1571 w 3181"/>
              <a:gd name="T105" fmla="*/ 64 h 205"/>
              <a:gd name="T106" fmla="*/ 1628 w 3181"/>
              <a:gd name="T107" fmla="*/ 152 h 205"/>
              <a:gd name="T108" fmla="*/ 1936 w 3181"/>
              <a:gd name="T109" fmla="*/ 27 h 205"/>
              <a:gd name="T110" fmla="*/ 2297 w 3181"/>
              <a:gd name="T111" fmla="*/ 5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81" h="205">
                <a:moveTo>
                  <a:pt x="1037" y="49"/>
                </a:moveTo>
                <a:cubicBezTo>
                  <a:pt x="1007" y="49"/>
                  <a:pt x="984" y="70"/>
                  <a:pt x="984" y="108"/>
                </a:cubicBezTo>
                <a:cubicBezTo>
                  <a:pt x="984" y="146"/>
                  <a:pt x="1000" y="167"/>
                  <a:pt x="1035" y="167"/>
                </a:cubicBezTo>
                <a:cubicBezTo>
                  <a:pt x="1067" y="167"/>
                  <a:pt x="1087" y="146"/>
                  <a:pt x="1087" y="106"/>
                </a:cubicBezTo>
                <a:cubicBezTo>
                  <a:pt x="1087" y="69"/>
                  <a:pt x="1068" y="49"/>
                  <a:pt x="1037" y="49"/>
                </a:cubicBezTo>
                <a:close/>
                <a:moveTo>
                  <a:pt x="1036" y="152"/>
                </a:moveTo>
                <a:cubicBezTo>
                  <a:pt x="1013" y="152"/>
                  <a:pt x="1005" y="133"/>
                  <a:pt x="1005" y="108"/>
                </a:cubicBezTo>
                <a:cubicBezTo>
                  <a:pt x="1005" y="83"/>
                  <a:pt x="1015" y="65"/>
                  <a:pt x="1036" y="65"/>
                </a:cubicBezTo>
                <a:cubicBezTo>
                  <a:pt x="1058" y="65"/>
                  <a:pt x="1066" y="83"/>
                  <a:pt x="1066" y="107"/>
                </a:cubicBezTo>
                <a:cubicBezTo>
                  <a:pt x="1066" y="133"/>
                  <a:pt x="1057" y="152"/>
                  <a:pt x="1036" y="152"/>
                </a:cubicBezTo>
                <a:close/>
                <a:moveTo>
                  <a:pt x="1160" y="49"/>
                </a:moveTo>
                <a:cubicBezTo>
                  <a:pt x="1145" y="49"/>
                  <a:pt x="1135" y="58"/>
                  <a:pt x="1130" y="68"/>
                </a:cubicBezTo>
                <a:cubicBezTo>
                  <a:pt x="1130" y="68"/>
                  <a:pt x="1130" y="68"/>
                  <a:pt x="1130" y="68"/>
                </a:cubicBezTo>
                <a:cubicBezTo>
                  <a:pt x="1129" y="52"/>
                  <a:pt x="1129" y="52"/>
                  <a:pt x="1129" y="52"/>
                </a:cubicBezTo>
                <a:cubicBezTo>
                  <a:pt x="1110" y="52"/>
                  <a:pt x="1110" y="52"/>
                  <a:pt x="1110" y="52"/>
                </a:cubicBezTo>
                <a:cubicBezTo>
                  <a:pt x="1110" y="165"/>
                  <a:pt x="1110" y="165"/>
                  <a:pt x="1110" y="165"/>
                </a:cubicBezTo>
                <a:cubicBezTo>
                  <a:pt x="1130" y="165"/>
                  <a:pt x="1130" y="165"/>
                  <a:pt x="1130" y="165"/>
                </a:cubicBezTo>
                <a:cubicBezTo>
                  <a:pt x="1130" y="104"/>
                  <a:pt x="1130" y="104"/>
                  <a:pt x="1130" y="104"/>
                </a:cubicBezTo>
                <a:cubicBezTo>
                  <a:pt x="1130" y="83"/>
                  <a:pt x="1136" y="66"/>
                  <a:pt x="1154" y="66"/>
                </a:cubicBezTo>
                <a:cubicBezTo>
                  <a:pt x="1165" y="66"/>
                  <a:pt x="1169" y="71"/>
                  <a:pt x="1167" y="90"/>
                </a:cubicBezTo>
                <a:cubicBezTo>
                  <a:pt x="1186" y="89"/>
                  <a:pt x="1186" y="89"/>
                  <a:pt x="1186" y="89"/>
                </a:cubicBezTo>
                <a:cubicBezTo>
                  <a:pt x="1190" y="61"/>
                  <a:pt x="1179" y="49"/>
                  <a:pt x="1160" y="49"/>
                </a:cubicBezTo>
                <a:close/>
                <a:moveTo>
                  <a:pt x="1334" y="143"/>
                </a:moveTo>
                <a:cubicBezTo>
                  <a:pt x="1334" y="102"/>
                  <a:pt x="1334" y="102"/>
                  <a:pt x="1334" y="102"/>
                </a:cubicBezTo>
                <a:cubicBezTo>
                  <a:pt x="1334" y="72"/>
                  <a:pt x="1327" y="49"/>
                  <a:pt x="1291" y="49"/>
                </a:cubicBezTo>
                <a:cubicBezTo>
                  <a:pt x="1256" y="49"/>
                  <a:pt x="1245" y="69"/>
                  <a:pt x="1250" y="94"/>
                </a:cubicBezTo>
                <a:cubicBezTo>
                  <a:pt x="1268" y="92"/>
                  <a:pt x="1268" y="92"/>
                  <a:pt x="1268" y="92"/>
                </a:cubicBezTo>
                <a:cubicBezTo>
                  <a:pt x="1266" y="77"/>
                  <a:pt x="1265" y="64"/>
                  <a:pt x="1290" y="64"/>
                </a:cubicBezTo>
                <a:cubicBezTo>
                  <a:pt x="1303" y="64"/>
                  <a:pt x="1314" y="71"/>
                  <a:pt x="1314" y="94"/>
                </a:cubicBezTo>
                <a:cubicBezTo>
                  <a:pt x="1314" y="100"/>
                  <a:pt x="1314" y="100"/>
                  <a:pt x="1314" y="100"/>
                </a:cubicBezTo>
                <a:cubicBezTo>
                  <a:pt x="1275" y="102"/>
                  <a:pt x="1244" y="105"/>
                  <a:pt x="1244" y="136"/>
                </a:cubicBezTo>
                <a:cubicBezTo>
                  <a:pt x="1244" y="152"/>
                  <a:pt x="1255" y="167"/>
                  <a:pt x="1280" y="167"/>
                </a:cubicBezTo>
                <a:cubicBezTo>
                  <a:pt x="1297" y="167"/>
                  <a:pt x="1310" y="160"/>
                  <a:pt x="1316" y="149"/>
                </a:cubicBezTo>
                <a:cubicBezTo>
                  <a:pt x="1318" y="161"/>
                  <a:pt x="1323" y="169"/>
                  <a:pt x="1346" y="164"/>
                </a:cubicBezTo>
                <a:cubicBezTo>
                  <a:pt x="1346" y="152"/>
                  <a:pt x="1346" y="152"/>
                  <a:pt x="1346" y="152"/>
                </a:cubicBezTo>
                <a:cubicBezTo>
                  <a:pt x="1337" y="154"/>
                  <a:pt x="1334" y="151"/>
                  <a:pt x="1334" y="143"/>
                </a:cubicBezTo>
                <a:close/>
                <a:moveTo>
                  <a:pt x="1314" y="125"/>
                </a:moveTo>
                <a:cubicBezTo>
                  <a:pt x="1314" y="141"/>
                  <a:pt x="1301" y="153"/>
                  <a:pt x="1286" y="153"/>
                </a:cubicBezTo>
                <a:cubicBezTo>
                  <a:pt x="1272" y="153"/>
                  <a:pt x="1265" y="146"/>
                  <a:pt x="1265" y="135"/>
                </a:cubicBezTo>
                <a:cubicBezTo>
                  <a:pt x="1265" y="122"/>
                  <a:pt x="1273" y="115"/>
                  <a:pt x="1314" y="114"/>
                </a:cubicBezTo>
                <a:lnTo>
                  <a:pt x="1314" y="125"/>
                </a:lnTo>
                <a:close/>
                <a:moveTo>
                  <a:pt x="58" y="71"/>
                </a:moveTo>
                <a:cubicBezTo>
                  <a:pt x="42" y="67"/>
                  <a:pt x="28" y="61"/>
                  <a:pt x="28" y="44"/>
                </a:cubicBezTo>
                <a:cubicBezTo>
                  <a:pt x="28" y="27"/>
                  <a:pt x="39" y="18"/>
                  <a:pt x="58" y="18"/>
                </a:cubicBezTo>
                <a:cubicBezTo>
                  <a:pt x="78" y="18"/>
                  <a:pt x="88" y="30"/>
                  <a:pt x="90" y="52"/>
                </a:cubicBezTo>
                <a:cubicBezTo>
                  <a:pt x="111" y="49"/>
                  <a:pt x="111" y="49"/>
                  <a:pt x="111" y="49"/>
                </a:cubicBezTo>
                <a:cubicBezTo>
                  <a:pt x="108" y="19"/>
                  <a:pt x="91" y="0"/>
                  <a:pt x="58" y="0"/>
                </a:cubicBezTo>
                <a:cubicBezTo>
                  <a:pt x="28" y="0"/>
                  <a:pt x="6" y="17"/>
                  <a:pt x="6" y="46"/>
                </a:cubicBezTo>
                <a:cubicBezTo>
                  <a:pt x="6" y="81"/>
                  <a:pt x="34" y="86"/>
                  <a:pt x="58" y="92"/>
                </a:cubicBezTo>
                <a:cubicBezTo>
                  <a:pt x="75" y="96"/>
                  <a:pt x="90" y="101"/>
                  <a:pt x="90" y="121"/>
                </a:cubicBezTo>
                <a:cubicBezTo>
                  <a:pt x="90" y="138"/>
                  <a:pt x="80" y="149"/>
                  <a:pt x="58" y="149"/>
                </a:cubicBezTo>
                <a:cubicBezTo>
                  <a:pt x="31" y="149"/>
                  <a:pt x="24" y="136"/>
                  <a:pt x="22" y="114"/>
                </a:cubicBezTo>
                <a:cubicBezTo>
                  <a:pt x="0" y="117"/>
                  <a:pt x="0" y="117"/>
                  <a:pt x="0" y="117"/>
                </a:cubicBezTo>
                <a:cubicBezTo>
                  <a:pt x="4" y="153"/>
                  <a:pt x="22" y="167"/>
                  <a:pt x="58" y="167"/>
                </a:cubicBezTo>
                <a:cubicBezTo>
                  <a:pt x="90" y="167"/>
                  <a:pt x="112" y="148"/>
                  <a:pt x="112" y="118"/>
                </a:cubicBezTo>
                <a:cubicBezTo>
                  <a:pt x="112" y="82"/>
                  <a:pt x="82" y="77"/>
                  <a:pt x="58" y="71"/>
                </a:cubicBezTo>
                <a:close/>
                <a:moveTo>
                  <a:pt x="1419" y="49"/>
                </a:moveTo>
                <a:cubicBezTo>
                  <a:pt x="1399" y="49"/>
                  <a:pt x="1388" y="60"/>
                  <a:pt x="1384" y="69"/>
                </a:cubicBezTo>
                <a:cubicBezTo>
                  <a:pt x="1384" y="69"/>
                  <a:pt x="1384" y="69"/>
                  <a:pt x="1384" y="69"/>
                </a:cubicBezTo>
                <a:cubicBezTo>
                  <a:pt x="1383" y="52"/>
                  <a:pt x="1383" y="52"/>
                  <a:pt x="1383" y="52"/>
                </a:cubicBezTo>
                <a:cubicBezTo>
                  <a:pt x="1364" y="52"/>
                  <a:pt x="1364" y="52"/>
                  <a:pt x="1364" y="52"/>
                </a:cubicBezTo>
                <a:cubicBezTo>
                  <a:pt x="1364" y="165"/>
                  <a:pt x="1364" y="165"/>
                  <a:pt x="1364" y="165"/>
                </a:cubicBezTo>
                <a:cubicBezTo>
                  <a:pt x="1384" y="165"/>
                  <a:pt x="1384" y="165"/>
                  <a:pt x="1384" y="165"/>
                </a:cubicBezTo>
                <a:cubicBezTo>
                  <a:pt x="1384" y="101"/>
                  <a:pt x="1384" y="101"/>
                  <a:pt x="1384" y="101"/>
                </a:cubicBezTo>
                <a:cubicBezTo>
                  <a:pt x="1384" y="83"/>
                  <a:pt x="1390" y="65"/>
                  <a:pt x="1414" y="65"/>
                </a:cubicBezTo>
                <a:cubicBezTo>
                  <a:pt x="1430" y="65"/>
                  <a:pt x="1438" y="75"/>
                  <a:pt x="1438" y="99"/>
                </a:cubicBezTo>
                <a:cubicBezTo>
                  <a:pt x="1438" y="165"/>
                  <a:pt x="1438" y="165"/>
                  <a:pt x="1438" y="165"/>
                </a:cubicBezTo>
                <a:cubicBezTo>
                  <a:pt x="1458" y="165"/>
                  <a:pt x="1458" y="165"/>
                  <a:pt x="1458" y="165"/>
                </a:cubicBezTo>
                <a:cubicBezTo>
                  <a:pt x="1458" y="97"/>
                  <a:pt x="1458" y="97"/>
                  <a:pt x="1458" y="97"/>
                </a:cubicBezTo>
                <a:cubicBezTo>
                  <a:pt x="1458" y="64"/>
                  <a:pt x="1444" y="49"/>
                  <a:pt x="1419" y="49"/>
                </a:cubicBezTo>
                <a:close/>
                <a:moveTo>
                  <a:pt x="370" y="113"/>
                </a:moveTo>
                <a:cubicBezTo>
                  <a:pt x="370" y="132"/>
                  <a:pt x="364" y="151"/>
                  <a:pt x="342" y="151"/>
                </a:cubicBezTo>
                <a:cubicBezTo>
                  <a:pt x="327" y="151"/>
                  <a:pt x="319" y="142"/>
                  <a:pt x="319" y="118"/>
                </a:cubicBezTo>
                <a:cubicBezTo>
                  <a:pt x="319" y="52"/>
                  <a:pt x="319" y="52"/>
                  <a:pt x="319" y="52"/>
                </a:cubicBezTo>
                <a:cubicBezTo>
                  <a:pt x="299" y="52"/>
                  <a:pt x="299" y="52"/>
                  <a:pt x="299" y="52"/>
                </a:cubicBezTo>
                <a:cubicBezTo>
                  <a:pt x="299" y="120"/>
                  <a:pt x="299" y="120"/>
                  <a:pt x="299" y="120"/>
                </a:cubicBezTo>
                <a:cubicBezTo>
                  <a:pt x="299" y="153"/>
                  <a:pt x="313" y="167"/>
                  <a:pt x="337" y="167"/>
                </a:cubicBezTo>
                <a:cubicBezTo>
                  <a:pt x="357" y="167"/>
                  <a:pt x="366" y="156"/>
                  <a:pt x="371" y="148"/>
                </a:cubicBezTo>
                <a:cubicBezTo>
                  <a:pt x="371" y="148"/>
                  <a:pt x="371" y="148"/>
                  <a:pt x="371" y="148"/>
                </a:cubicBezTo>
                <a:cubicBezTo>
                  <a:pt x="372" y="165"/>
                  <a:pt x="372" y="165"/>
                  <a:pt x="372" y="165"/>
                </a:cubicBezTo>
                <a:cubicBezTo>
                  <a:pt x="391" y="165"/>
                  <a:pt x="391" y="165"/>
                  <a:pt x="391" y="165"/>
                </a:cubicBezTo>
                <a:cubicBezTo>
                  <a:pt x="391" y="52"/>
                  <a:pt x="391" y="52"/>
                  <a:pt x="391" y="52"/>
                </a:cubicBezTo>
                <a:cubicBezTo>
                  <a:pt x="370" y="52"/>
                  <a:pt x="370" y="52"/>
                  <a:pt x="370" y="52"/>
                </a:cubicBezTo>
                <a:lnTo>
                  <a:pt x="370" y="113"/>
                </a:lnTo>
                <a:close/>
                <a:moveTo>
                  <a:pt x="584" y="49"/>
                </a:moveTo>
                <a:cubicBezTo>
                  <a:pt x="554" y="49"/>
                  <a:pt x="530" y="70"/>
                  <a:pt x="530" y="108"/>
                </a:cubicBezTo>
                <a:cubicBezTo>
                  <a:pt x="530" y="146"/>
                  <a:pt x="547" y="167"/>
                  <a:pt x="581" y="167"/>
                </a:cubicBezTo>
                <a:cubicBezTo>
                  <a:pt x="614" y="167"/>
                  <a:pt x="633" y="146"/>
                  <a:pt x="633" y="106"/>
                </a:cubicBezTo>
                <a:cubicBezTo>
                  <a:pt x="633" y="69"/>
                  <a:pt x="615" y="49"/>
                  <a:pt x="584" y="49"/>
                </a:cubicBezTo>
                <a:close/>
                <a:moveTo>
                  <a:pt x="582" y="152"/>
                </a:moveTo>
                <a:cubicBezTo>
                  <a:pt x="560" y="152"/>
                  <a:pt x="551" y="133"/>
                  <a:pt x="551" y="108"/>
                </a:cubicBezTo>
                <a:cubicBezTo>
                  <a:pt x="551" y="83"/>
                  <a:pt x="561" y="65"/>
                  <a:pt x="583" y="65"/>
                </a:cubicBezTo>
                <a:cubicBezTo>
                  <a:pt x="604" y="65"/>
                  <a:pt x="613" y="83"/>
                  <a:pt x="613" y="107"/>
                </a:cubicBezTo>
                <a:cubicBezTo>
                  <a:pt x="613" y="133"/>
                  <a:pt x="604" y="152"/>
                  <a:pt x="582" y="152"/>
                </a:cubicBezTo>
                <a:close/>
                <a:moveTo>
                  <a:pt x="457" y="152"/>
                </a:moveTo>
                <a:cubicBezTo>
                  <a:pt x="444" y="152"/>
                  <a:pt x="441" y="144"/>
                  <a:pt x="441" y="128"/>
                </a:cubicBezTo>
                <a:cubicBezTo>
                  <a:pt x="441" y="67"/>
                  <a:pt x="441" y="67"/>
                  <a:pt x="441" y="67"/>
                </a:cubicBezTo>
                <a:cubicBezTo>
                  <a:pt x="468" y="67"/>
                  <a:pt x="468" y="67"/>
                  <a:pt x="468" y="67"/>
                </a:cubicBezTo>
                <a:cubicBezTo>
                  <a:pt x="468" y="52"/>
                  <a:pt x="468" y="52"/>
                  <a:pt x="468" y="52"/>
                </a:cubicBezTo>
                <a:cubicBezTo>
                  <a:pt x="441" y="52"/>
                  <a:pt x="441" y="52"/>
                  <a:pt x="441" y="52"/>
                </a:cubicBezTo>
                <a:cubicBezTo>
                  <a:pt x="441" y="21"/>
                  <a:pt x="441" y="21"/>
                  <a:pt x="441" y="21"/>
                </a:cubicBezTo>
                <a:cubicBezTo>
                  <a:pt x="421" y="28"/>
                  <a:pt x="421" y="28"/>
                  <a:pt x="421" y="28"/>
                </a:cubicBezTo>
                <a:cubicBezTo>
                  <a:pt x="421" y="52"/>
                  <a:pt x="421" y="52"/>
                  <a:pt x="421" y="52"/>
                </a:cubicBezTo>
                <a:cubicBezTo>
                  <a:pt x="407" y="52"/>
                  <a:pt x="407" y="52"/>
                  <a:pt x="407" y="52"/>
                </a:cubicBezTo>
                <a:cubicBezTo>
                  <a:pt x="407" y="67"/>
                  <a:pt x="407" y="67"/>
                  <a:pt x="407" y="67"/>
                </a:cubicBezTo>
                <a:cubicBezTo>
                  <a:pt x="421" y="67"/>
                  <a:pt x="421" y="67"/>
                  <a:pt x="421" y="67"/>
                </a:cubicBezTo>
                <a:cubicBezTo>
                  <a:pt x="421" y="130"/>
                  <a:pt x="421" y="130"/>
                  <a:pt x="421" y="130"/>
                </a:cubicBezTo>
                <a:cubicBezTo>
                  <a:pt x="421" y="153"/>
                  <a:pt x="428" y="167"/>
                  <a:pt x="453" y="167"/>
                </a:cubicBezTo>
                <a:cubicBezTo>
                  <a:pt x="462" y="167"/>
                  <a:pt x="469" y="166"/>
                  <a:pt x="473" y="164"/>
                </a:cubicBezTo>
                <a:cubicBezTo>
                  <a:pt x="471" y="149"/>
                  <a:pt x="471" y="149"/>
                  <a:pt x="471" y="149"/>
                </a:cubicBezTo>
                <a:cubicBezTo>
                  <a:pt x="467" y="151"/>
                  <a:pt x="463" y="152"/>
                  <a:pt x="457" y="152"/>
                </a:cubicBezTo>
                <a:close/>
                <a:moveTo>
                  <a:pt x="930" y="43"/>
                </a:moveTo>
                <a:cubicBezTo>
                  <a:pt x="930" y="52"/>
                  <a:pt x="930" y="52"/>
                  <a:pt x="930" y="52"/>
                </a:cubicBezTo>
                <a:cubicBezTo>
                  <a:pt x="916" y="52"/>
                  <a:pt x="916" y="52"/>
                  <a:pt x="916" y="52"/>
                </a:cubicBezTo>
                <a:cubicBezTo>
                  <a:pt x="916" y="67"/>
                  <a:pt x="916" y="67"/>
                  <a:pt x="916" y="67"/>
                </a:cubicBezTo>
                <a:cubicBezTo>
                  <a:pt x="930" y="67"/>
                  <a:pt x="930" y="67"/>
                  <a:pt x="930" y="67"/>
                </a:cubicBezTo>
                <a:cubicBezTo>
                  <a:pt x="930" y="165"/>
                  <a:pt x="930" y="165"/>
                  <a:pt x="930" y="165"/>
                </a:cubicBezTo>
                <a:cubicBezTo>
                  <a:pt x="950" y="165"/>
                  <a:pt x="950" y="165"/>
                  <a:pt x="950" y="165"/>
                </a:cubicBezTo>
                <a:cubicBezTo>
                  <a:pt x="950" y="67"/>
                  <a:pt x="950" y="67"/>
                  <a:pt x="950" y="67"/>
                </a:cubicBezTo>
                <a:cubicBezTo>
                  <a:pt x="977" y="67"/>
                  <a:pt x="977" y="67"/>
                  <a:pt x="977" y="67"/>
                </a:cubicBezTo>
                <a:cubicBezTo>
                  <a:pt x="977" y="52"/>
                  <a:pt x="977" y="52"/>
                  <a:pt x="977" y="52"/>
                </a:cubicBezTo>
                <a:cubicBezTo>
                  <a:pt x="950" y="52"/>
                  <a:pt x="950" y="52"/>
                  <a:pt x="950" y="52"/>
                </a:cubicBezTo>
                <a:cubicBezTo>
                  <a:pt x="950" y="41"/>
                  <a:pt x="950" y="41"/>
                  <a:pt x="950" y="41"/>
                </a:cubicBezTo>
                <a:cubicBezTo>
                  <a:pt x="950" y="25"/>
                  <a:pt x="954" y="16"/>
                  <a:pt x="966" y="16"/>
                </a:cubicBezTo>
                <a:cubicBezTo>
                  <a:pt x="972" y="16"/>
                  <a:pt x="977" y="17"/>
                  <a:pt x="981" y="19"/>
                </a:cubicBezTo>
                <a:cubicBezTo>
                  <a:pt x="983" y="3"/>
                  <a:pt x="983" y="3"/>
                  <a:pt x="983" y="3"/>
                </a:cubicBezTo>
                <a:cubicBezTo>
                  <a:pt x="980" y="2"/>
                  <a:pt x="972" y="1"/>
                  <a:pt x="965" y="1"/>
                </a:cubicBezTo>
                <a:cubicBezTo>
                  <a:pt x="938" y="1"/>
                  <a:pt x="930" y="17"/>
                  <a:pt x="930" y="43"/>
                </a:cubicBezTo>
                <a:close/>
                <a:moveTo>
                  <a:pt x="489" y="165"/>
                </a:moveTo>
                <a:cubicBezTo>
                  <a:pt x="509" y="165"/>
                  <a:pt x="509" y="165"/>
                  <a:pt x="509" y="165"/>
                </a:cubicBezTo>
                <a:cubicBezTo>
                  <a:pt x="509" y="52"/>
                  <a:pt x="509" y="52"/>
                  <a:pt x="509" y="52"/>
                </a:cubicBezTo>
                <a:cubicBezTo>
                  <a:pt x="489" y="52"/>
                  <a:pt x="489" y="52"/>
                  <a:pt x="489" y="52"/>
                </a:cubicBezTo>
                <a:lnTo>
                  <a:pt x="489" y="165"/>
                </a:lnTo>
                <a:close/>
                <a:moveTo>
                  <a:pt x="489" y="27"/>
                </a:moveTo>
                <a:cubicBezTo>
                  <a:pt x="509" y="27"/>
                  <a:pt x="509" y="27"/>
                  <a:pt x="509" y="27"/>
                </a:cubicBezTo>
                <a:cubicBezTo>
                  <a:pt x="509" y="3"/>
                  <a:pt x="509" y="3"/>
                  <a:pt x="509" y="3"/>
                </a:cubicBezTo>
                <a:cubicBezTo>
                  <a:pt x="489" y="3"/>
                  <a:pt x="489" y="3"/>
                  <a:pt x="489" y="3"/>
                </a:cubicBezTo>
                <a:lnTo>
                  <a:pt x="489" y="27"/>
                </a:lnTo>
                <a:close/>
                <a:moveTo>
                  <a:pt x="253" y="165"/>
                </a:moveTo>
                <a:cubicBezTo>
                  <a:pt x="273" y="165"/>
                  <a:pt x="273" y="165"/>
                  <a:pt x="273" y="165"/>
                </a:cubicBezTo>
                <a:cubicBezTo>
                  <a:pt x="273" y="3"/>
                  <a:pt x="273" y="3"/>
                  <a:pt x="273" y="3"/>
                </a:cubicBezTo>
                <a:cubicBezTo>
                  <a:pt x="253" y="3"/>
                  <a:pt x="253" y="3"/>
                  <a:pt x="253" y="3"/>
                </a:cubicBezTo>
                <a:lnTo>
                  <a:pt x="253" y="165"/>
                </a:lnTo>
                <a:close/>
                <a:moveTo>
                  <a:pt x="182" y="49"/>
                </a:moveTo>
                <a:cubicBezTo>
                  <a:pt x="152" y="49"/>
                  <a:pt x="129" y="70"/>
                  <a:pt x="129" y="108"/>
                </a:cubicBezTo>
                <a:cubicBezTo>
                  <a:pt x="129" y="146"/>
                  <a:pt x="145" y="167"/>
                  <a:pt x="180" y="167"/>
                </a:cubicBezTo>
                <a:cubicBezTo>
                  <a:pt x="212" y="167"/>
                  <a:pt x="232" y="146"/>
                  <a:pt x="232" y="106"/>
                </a:cubicBezTo>
                <a:cubicBezTo>
                  <a:pt x="232" y="69"/>
                  <a:pt x="213" y="49"/>
                  <a:pt x="182" y="49"/>
                </a:cubicBezTo>
                <a:close/>
                <a:moveTo>
                  <a:pt x="181" y="152"/>
                </a:moveTo>
                <a:cubicBezTo>
                  <a:pt x="158" y="152"/>
                  <a:pt x="150" y="133"/>
                  <a:pt x="150" y="108"/>
                </a:cubicBezTo>
                <a:cubicBezTo>
                  <a:pt x="150" y="83"/>
                  <a:pt x="160" y="65"/>
                  <a:pt x="181" y="65"/>
                </a:cubicBezTo>
                <a:cubicBezTo>
                  <a:pt x="203" y="65"/>
                  <a:pt x="211" y="83"/>
                  <a:pt x="211" y="107"/>
                </a:cubicBezTo>
                <a:cubicBezTo>
                  <a:pt x="211" y="133"/>
                  <a:pt x="202" y="152"/>
                  <a:pt x="181" y="152"/>
                </a:cubicBezTo>
                <a:close/>
                <a:moveTo>
                  <a:pt x="792" y="81"/>
                </a:moveTo>
                <a:cubicBezTo>
                  <a:pt x="792" y="70"/>
                  <a:pt x="800" y="65"/>
                  <a:pt x="814" y="65"/>
                </a:cubicBezTo>
                <a:cubicBezTo>
                  <a:pt x="829" y="65"/>
                  <a:pt x="836" y="72"/>
                  <a:pt x="838" y="86"/>
                </a:cubicBezTo>
                <a:cubicBezTo>
                  <a:pt x="855" y="83"/>
                  <a:pt x="855" y="83"/>
                  <a:pt x="855" y="83"/>
                </a:cubicBezTo>
                <a:cubicBezTo>
                  <a:pt x="853" y="61"/>
                  <a:pt x="840" y="49"/>
                  <a:pt x="814" y="49"/>
                </a:cubicBezTo>
                <a:cubicBezTo>
                  <a:pt x="791" y="49"/>
                  <a:pt x="773" y="61"/>
                  <a:pt x="773" y="83"/>
                </a:cubicBezTo>
                <a:cubicBezTo>
                  <a:pt x="773" y="127"/>
                  <a:pt x="837" y="104"/>
                  <a:pt x="837" y="134"/>
                </a:cubicBezTo>
                <a:cubicBezTo>
                  <a:pt x="837" y="144"/>
                  <a:pt x="829" y="152"/>
                  <a:pt x="812" y="152"/>
                </a:cubicBezTo>
                <a:cubicBezTo>
                  <a:pt x="793" y="152"/>
                  <a:pt x="788" y="144"/>
                  <a:pt x="786" y="129"/>
                </a:cubicBezTo>
                <a:cubicBezTo>
                  <a:pt x="768" y="133"/>
                  <a:pt x="768" y="133"/>
                  <a:pt x="768" y="133"/>
                </a:cubicBezTo>
                <a:cubicBezTo>
                  <a:pt x="771" y="157"/>
                  <a:pt x="785" y="167"/>
                  <a:pt x="811" y="167"/>
                </a:cubicBezTo>
                <a:cubicBezTo>
                  <a:pt x="838" y="167"/>
                  <a:pt x="857" y="154"/>
                  <a:pt x="857" y="132"/>
                </a:cubicBezTo>
                <a:cubicBezTo>
                  <a:pt x="857" y="86"/>
                  <a:pt x="792" y="110"/>
                  <a:pt x="792" y="81"/>
                </a:cubicBezTo>
                <a:close/>
                <a:moveTo>
                  <a:pt x="711" y="49"/>
                </a:moveTo>
                <a:cubicBezTo>
                  <a:pt x="691" y="49"/>
                  <a:pt x="681" y="60"/>
                  <a:pt x="676" y="69"/>
                </a:cubicBezTo>
                <a:cubicBezTo>
                  <a:pt x="676" y="69"/>
                  <a:pt x="676" y="69"/>
                  <a:pt x="676" y="69"/>
                </a:cubicBezTo>
                <a:cubicBezTo>
                  <a:pt x="675" y="52"/>
                  <a:pt x="675" y="52"/>
                  <a:pt x="675" y="52"/>
                </a:cubicBezTo>
                <a:cubicBezTo>
                  <a:pt x="656" y="52"/>
                  <a:pt x="656" y="52"/>
                  <a:pt x="656" y="52"/>
                </a:cubicBezTo>
                <a:cubicBezTo>
                  <a:pt x="656" y="165"/>
                  <a:pt x="656" y="165"/>
                  <a:pt x="656" y="165"/>
                </a:cubicBezTo>
                <a:cubicBezTo>
                  <a:pt x="677" y="165"/>
                  <a:pt x="677" y="165"/>
                  <a:pt x="677" y="165"/>
                </a:cubicBezTo>
                <a:cubicBezTo>
                  <a:pt x="677" y="101"/>
                  <a:pt x="677" y="101"/>
                  <a:pt x="677" y="101"/>
                </a:cubicBezTo>
                <a:cubicBezTo>
                  <a:pt x="677" y="83"/>
                  <a:pt x="683" y="65"/>
                  <a:pt x="706" y="65"/>
                </a:cubicBezTo>
                <a:cubicBezTo>
                  <a:pt x="722" y="65"/>
                  <a:pt x="730" y="75"/>
                  <a:pt x="730" y="99"/>
                </a:cubicBezTo>
                <a:cubicBezTo>
                  <a:pt x="730" y="165"/>
                  <a:pt x="730" y="165"/>
                  <a:pt x="730" y="165"/>
                </a:cubicBezTo>
                <a:cubicBezTo>
                  <a:pt x="750" y="165"/>
                  <a:pt x="750" y="165"/>
                  <a:pt x="750" y="165"/>
                </a:cubicBezTo>
                <a:cubicBezTo>
                  <a:pt x="750" y="97"/>
                  <a:pt x="750" y="97"/>
                  <a:pt x="750" y="97"/>
                </a:cubicBezTo>
                <a:cubicBezTo>
                  <a:pt x="750" y="64"/>
                  <a:pt x="736" y="49"/>
                  <a:pt x="711" y="49"/>
                </a:cubicBezTo>
                <a:close/>
                <a:moveTo>
                  <a:pt x="2499" y="49"/>
                </a:moveTo>
                <a:cubicBezTo>
                  <a:pt x="2479" y="49"/>
                  <a:pt x="2469" y="60"/>
                  <a:pt x="2464" y="69"/>
                </a:cubicBezTo>
                <a:cubicBezTo>
                  <a:pt x="2464" y="69"/>
                  <a:pt x="2464" y="69"/>
                  <a:pt x="2464" y="69"/>
                </a:cubicBezTo>
                <a:cubicBezTo>
                  <a:pt x="2463" y="52"/>
                  <a:pt x="2463" y="52"/>
                  <a:pt x="2463" y="52"/>
                </a:cubicBezTo>
                <a:cubicBezTo>
                  <a:pt x="2444" y="52"/>
                  <a:pt x="2444" y="52"/>
                  <a:pt x="2444" y="52"/>
                </a:cubicBezTo>
                <a:cubicBezTo>
                  <a:pt x="2444" y="165"/>
                  <a:pt x="2444" y="165"/>
                  <a:pt x="2444" y="165"/>
                </a:cubicBezTo>
                <a:cubicBezTo>
                  <a:pt x="2465" y="165"/>
                  <a:pt x="2465" y="165"/>
                  <a:pt x="2465" y="165"/>
                </a:cubicBezTo>
                <a:cubicBezTo>
                  <a:pt x="2465" y="101"/>
                  <a:pt x="2465" y="101"/>
                  <a:pt x="2465" y="101"/>
                </a:cubicBezTo>
                <a:cubicBezTo>
                  <a:pt x="2465" y="83"/>
                  <a:pt x="2471" y="65"/>
                  <a:pt x="2494" y="65"/>
                </a:cubicBezTo>
                <a:cubicBezTo>
                  <a:pt x="2510" y="65"/>
                  <a:pt x="2518" y="75"/>
                  <a:pt x="2518" y="99"/>
                </a:cubicBezTo>
                <a:cubicBezTo>
                  <a:pt x="2518" y="165"/>
                  <a:pt x="2518" y="165"/>
                  <a:pt x="2518" y="165"/>
                </a:cubicBezTo>
                <a:cubicBezTo>
                  <a:pt x="2538" y="165"/>
                  <a:pt x="2538" y="165"/>
                  <a:pt x="2538" y="165"/>
                </a:cubicBezTo>
                <a:cubicBezTo>
                  <a:pt x="2538" y="97"/>
                  <a:pt x="2538" y="97"/>
                  <a:pt x="2538" y="97"/>
                </a:cubicBezTo>
                <a:cubicBezTo>
                  <a:pt x="2538" y="64"/>
                  <a:pt x="2524" y="49"/>
                  <a:pt x="2499" y="49"/>
                </a:cubicBezTo>
                <a:close/>
                <a:moveTo>
                  <a:pt x="2720" y="142"/>
                </a:moveTo>
                <a:cubicBezTo>
                  <a:pt x="2720" y="142"/>
                  <a:pt x="2720" y="142"/>
                  <a:pt x="2720" y="142"/>
                </a:cubicBezTo>
                <a:cubicBezTo>
                  <a:pt x="2693" y="52"/>
                  <a:pt x="2693" y="52"/>
                  <a:pt x="2693" y="52"/>
                </a:cubicBezTo>
                <a:cubicBezTo>
                  <a:pt x="2671" y="52"/>
                  <a:pt x="2671" y="52"/>
                  <a:pt x="2671" y="52"/>
                </a:cubicBezTo>
                <a:cubicBezTo>
                  <a:pt x="2645" y="142"/>
                  <a:pt x="2645" y="142"/>
                  <a:pt x="2645" y="142"/>
                </a:cubicBezTo>
                <a:cubicBezTo>
                  <a:pt x="2645" y="142"/>
                  <a:pt x="2645" y="142"/>
                  <a:pt x="2645" y="142"/>
                </a:cubicBezTo>
                <a:cubicBezTo>
                  <a:pt x="2620" y="52"/>
                  <a:pt x="2620" y="52"/>
                  <a:pt x="2620" y="52"/>
                </a:cubicBezTo>
                <a:cubicBezTo>
                  <a:pt x="2599" y="52"/>
                  <a:pt x="2599" y="52"/>
                  <a:pt x="2599" y="52"/>
                </a:cubicBezTo>
                <a:cubicBezTo>
                  <a:pt x="2634" y="165"/>
                  <a:pt x="2634" y="165"/>
                  <a:pt x="2634" y="165"/>
                </a:cubicBezTo>
                <a:cubicBezTo>
                  <a:pt x="2655" y="165"/>
                  <a:pt x="2655" y="165"/>
                  <a:pt x="2655" y="165"/>
                </a:cubicBezTo>
                <a:cubicBezTo>
                  <a:pt x="2682" y="73"/>
                  <a:pt x="2682" y="73"/>
                  <a:pt x="2682" y="73"/>
                </a:cubicBezTo>
                <a:cubicBezTo>
                  <a:pt x="2682" y="73"/>
                  <a:pt x="2682" y="73"/>
                  <a:pt x="2682" y="73"/>
                </a:cubicBezTo>
                <a:cubicBezTo>
                  <a:pt x="2709" y="165"/>
                  <a:pt x="2709" y="165"/>
                  <a:pt x="2709" y="165"/>
                </a:cubicBezTo>
                <a:cubicBezTo>
                  <a:pt x="2730" y="165"/>
                  <a:pt x="2730" y="165"/>
                  <a:pt x="2730" y="165"/>
                </a:cubicBezTo>
                <a:cubicBezTo>
                  <a:pt x="2764" y="52"/>
                  <a:pt x="2764" y="52"/>
                  <a:pt x="2764" y="52"/>
                </a:cubicBezTo>
                <a:cubicBezTo>
                  <a:pt x="2744" y="52"/>
                  <a:pt x="2744" y="52"/>
                  <a:pt x="2744" y="52"/>
                </a:cubicBezTo>
                <a:lnTo>
                  <a:pt x="2720" y="142"/>
                </a:lnTo>
                <a:close/>
                <a:moveTo>
                  <a:pt x="2372" y="49"/>
                </a:moveTo>
                <a:cubicBezTo>
                  <a:pt x="2342" y="49"/>
                  <a:pt x="2318" y="70"/>
                  <a:pt x="2318" y="108"/>
                </a:cubicBezTo>
                <a:cubicBezTo>
                  <a:pt x="2318" y="146"/>
                  <a:pt x="2335" y="167"/>
                  <a:pt x="2369" y="167"/>
                </a:cubicBezTo>
                <a:cubicBezTo>
                  <a:pt x="2402" y="167"/>
                  <a:pt x="2421" y="146"/>
                  <a:pt x="2421" y="106"/>
                </a:cubicBezTo>
                <a:cubicBezTo>
                  <a:pt x="2421" y="69"/>
                  <a:pt x="2403" y="49"/>
                  <a:pt x="2372" y="49"/>
                </a:cubicBezTo>
                <a:close/>
                <a:moveTo>
                  <a:pt x="2370" y="152"/>
                </a:moveTo>
                <a:cubicBezTo>
                  <a:pt x="2348" y="152"/>
                  <a:pt x="2339" y="133"/>
                  <a:pt x="2339" y="108"/>
                </a:cubicBezTo>
                <a:cubicBezTo>
                  <a:pt x="2339" y="83"/>
                  <a:pt x="2349" y="65"/>
                  <a:pt x="2371" y="65"/>
                </a:cubicBezTo>
                <a:cubicBezTo>
                  <a:pt x="2392" y="65"/>
                  <a:pt x="2401" y="83"/>
                  <a:pt x="2401" y="107"/>
                </a:cubicBezTo>
                <a:cubicBezTo>
                  <a:pt x="2401" y="133"/>
                  <a:pt x="2392" y="152"/>
                  <a:pt x="2370" y="152"/>
                </a:cubicBezTo>
                <a:close/>
                <a:moveTo>
                  <a:pt x="2824" y="49"/>
                </a:moveTo>
                <a:cubicBezTo>
                  <a:pt x="2794" y="49"/>
                  <a:pt x="2771" y="70"/>
                  <a:pt x="2771" y="108"/>
                </a:cubicBezTo>
                <a:cubicBezTo>
                  <a:pt x="2771" y="146"/>
                  <a:pt x="2788" y="167"/>
                  <a:pt x="2822" y="167"/>
                </a:cubicBezTo>
                <a:cubicBezTo>
                  <a:pt x="2854" y="167"/>
                  <a:pt x="2874" y="146"/>
                  <a:pt x="2874" y="106"/>
                </a:cubicBezTo>
                <a:cubicBezTo>
                  <a:pt x="2874" y="69"/>
                  <a:pt x="2855" y="49"/>
                  <a:pt x="2824" y="49"/>
                </a:cubicBezTo>
                <a:close/>
                <a:moveTo>
                  <a:pt x="2823" y="152"/>
                </a:moveTo>
                <a:cubicBezTo>
                  <a:pt x="2800" y="152"/>
                  <a:pt x="2792" y="133"/>
                  <a:pt x="2792" y="108"/>
                </a:cubicBezTo>
                <a:cubicBezTo>
                  <a:pt x="2792" y="83"/>
                  <a:pt x="2802" y="65"/>
                  <a:pt x="2823" y="65"/>
                </a:cubicBezTo>
                <a:cubicBezTo>
                  <a:pt x="2845" y="65"/>
                  <a:pt x="2853" y="83"/>
                  <a:pt x="2853" y="107"/>
                </a:cubicBezTo>
                <a:cubicBezTo>
                  <a:pt x="2853" y="133"/>
                  <a:pt x="2845" y="152"/>
                  <a:pt x="2823" y="152"/>
                </a:cubicBezTo>
                <a:close/>
                <a:moveTo>
                  <a:pt x="2947" y="49"/>
                </a:moveTo>
                <a:cubicBezTo>
                  <a:pt x="2932" y="49"/>
                  <a:pt x="2922" y="58"/>
                  <a:pt x="2917" y="68"/>
                </a:cubicBezTo>
                <a:cubicBezTo>
                  <a:pt x="2917" y="68"/>
                  <a:pt x="2917" y="68"/>
                  <a:pt x="2917" y="68"/>
                </a:cubicBezTo>
                <a:cubicBezTo>
                  <a:pt x="2916" y="52"/>
                  <a:pt x="2916" y="52"/>
                  <a:pt x="2916" y="52"/>
                </a:cubicBezTo>
                <a:cubicBezTo>
                  <a:pt x="2897" y="52"/>
                  <a:pt x="2897" y="52"/>
                  <a:pt x="2897" y="52"/>
                </a:cubicBezTo>
                <a:cubicBezTo>
                  <a:pt x="2897" y="165"/>
                  <a:pt x="2897" y="165"/>
                  <a:pt x="2897" y="165"/>
                </a:cubicBezTo>
                <a:cubicBezTo>
                  <a:pt x="2917" y="165"/>
                  <a:pt x="2917" y="165"/>
                  <a:pt x="2917" y="165"/>
                </a:cubicBezTo>
                <a:cubicBezTo>
                  <a:pt x="2917" y="104"/>
                  <a:pt x="2917" y="104"/>
                  <a:pt x="2917" y="104"/>
                </a:cubicBezTo>
                <a:cubicBezTo>
                  <a:pt x="2917" y="83"/>
                  <a:pt x="2924" y="66"/>
                  <a:pt x="2942" y="66"/>
                </a:cubicBezTo>
                <a:cubicBezTo>
                  <a:pt x="2952" y="66"/>
                  <a:pt x="2956" y="71"/>
                  <a:pt x="2954" y="90"/>
                </a:cubicBezTo>
                <a:cubicBezTo>
                  <a:pt x="2973" y="89"/>
                  <a:pt x="2973" y="89"/>
                  <a:pt x="2973" y="89"/>
                </a:cubicBezTo>
                <a:cubicBezTo>
                  <a:pt x="2977" y="61"/>
                  <a:pt x="2966" y="49"/>
                  <a:pt x="2947" y="49"/>
                </a:cubicBezTo>
                <a:close/>
                <a:moveTo>
                  <a:pt x="2277" y="27"/>
                </a:moveTo>
                <a:cubicBezTo>
                  <a:pt x="2297" y="27"/>
                  <a:pt x="2297" y="27"/>
                  <a:pt x="2297" y="27"/>
                </a:cubicBezTo>
                <a:cubicBezTo>
                  <a:pt x="2297" y="3"/>
                  <a:pt x="2297" y="3"/>
                  <a:pt x="2297" y="3"/>
                </a:cubicBezTo>
                <a:cubicBezTo>
                  <a:pt x="2277" y="3"/>
                  <a:pt x="2277" y="3"/>
                  <a:pt x="2277" y="3"/>
                </a:cubicBezTo>
                <a:lnTo>
                  <a:pt x="2277" y="27"/>
                </a:lnTo>
                <a:close/>
                <a:moveTo>
                  <a:pt x="3159" y="139"/>
                </a:moveTo>
                <a:cubicBezTo>
                  <a:pt x="3159" y="165"/>
                  <a:pt x="3159" y="165"/>
                  <a:pt x="3159" y="165"/>
                </a:cubicBezTo>
                <a:cubicBezTo>
                  <a:pt x="3181" y="165"/>
                  <a:pt x="3181" y="165"/>
                  <a:pt x="3181" y="165"/>
                </a:cubicBezTo>
                <a:cubicBezTo>
                  <a:pt x="3181" y="139"/>
                  <a:pt x="3181" y="139"/>
                  <a:pt x="3181" y="139"/>
                </a:cubicBezTo>
                <a:lnTo>
                  <a:pt x="3159" y="139"/>
                </a:lnTo>
                <a:close/>
                <a:moveTo>
                  <a:pt x="3110" y="65"/>
                </a:moveTo>
                <a:cubicBezTo>
                  <a:pt x="3104" y="56"/>
                  <a:pt x="3095" y="49"/>
                  <a:pt x="3079" y="49"/>
                </a:cubicBezTo>
                <a:cubicBezTo>
                  <a:pt x="3050" y="49"/>
                  <a:pt x="3032" y="71"/>
                  <a:pt x="3032" y="110"/>
                </a:cubicBezTo>
                <a:cubicBezTo>
                  <a:pt x="3032" y="152"/>
                  <a:pt x="3051" y="167"/>
                  <a:pt x="3078" y="167"/>
                </a:cubicBezTo>
                <a:cubicBezTo>
                  <a:pt x="3092" y="167"/>
                  <a:pt x="3105" y="160"/>
                  <a:pt x="3111" y="149"/>
                </a:cubicBezTo>
                <a:cubicBezTo>
                  <a:pt x="3111" y="149"/>
                  <a:pt x="3111" y="149"/>
                  <a:pt x="3111" y="149"/>
                </a:cubicBezTo>
                <a:cubicBezTo>
                  <a:pt x="3114" y="165"/>
                  <a:pt x="3114" y="165"/>
                  <a:pt x="3114" y="165"/>
                </a:cubicBezTo>
                <a:cubicBezTo>
                  <a:pt x="3130" y="165"/>
                  <a:pt x="3130" y="165"/>
                  <a:pt x="3130" y="165"/>
                </a:cubicBezTo>
                <a:cubicBezTo>
                  <a:pt x="3130" y="3"/>
                  <a:pt x="3130" y="3"/>
                  <a:pt x="3130" y="3"/>
                </a:cubicBezTo>
                <a:cubicBezTo>
                  <a:pt x="3110" y="3"/>
                  <a:pt x="3110" y="3"/>
                  <a:pt x="3110" y="3"/>
                </a:cubicBezTo>
                <a:lnTo>
                  <a:pt x="3110" y="65"/>
                </a:lnTo>
                <a:close/>
                <a:moveTo>
                  <a:pt x="3081" y="153"/>
                </a:moveTo>
                <a:cubicBezTo>
                  <a:pt x="3063" y="153"/>
                  <a:pt x="3053" y="141"/>
                  <a:pt x="3053" y="110"/>
                </a:cubicBezTo>
                <a:cubicBezTo>
                  <a:pt x="3053" y="78"/>
                  <a:pt x="3064" y="64"/>
                  <a:pt x="3083" y="64"/>
                </a:cubicBezTo>
                <a:cubicBezTo>
                  <a:pt x="3099" y="64"/>
                  <a:pt x="3111" y="74"/>
                  <a:pt x="3111" y="107"/>
                </a:cubicBezTo>
                <a:cubicBezTo>
                  <a:pt x="3111" y="140"/>
                  <a:pt x="3099" y="153"/>
                  <a:pt x="3081" y="153"/>
                </a:cubicBezTo>
                <a:close/>
                <a:moveTo>
                  <a:pt x="2990" y="165"/>
                </a:moveTo>
                <a:cubicBezTo>
                  <a:pt x="3010" y="165"/>
                  <a:pt x="3010" y="165"/>
                  <a:pt x="3010" y="165"/>
                </a:cubicBezTo>
                <a:cubicBezTo>
                  <a:pt x="3010" y="3"/>
                  <a:pt x="3010" y="3"/>
                  <a:pt x="3010" y="3"/>
                </a:cubicBezTo>
                <a:cubicBezTo>
                  <a:pt x="2990" y="3"/>
                  <a:pt x="2990" y="3"/>
                  <a:pt x="2990" y="3"/>
                </a:cubicBezTo>
                <a:lnTo>
                  <a:pt x="2990" y="165"/>
                </a:lnTo>
                <a:close/>
                <a:moveTo>
                  <a:pt x="2178" y="143"/>
                </a:moveTo>
                <a:cubicBezTo>
                  <a:pt x="2178" y="102"/>
                  <a:pt x="2178" y="102"/>
                  <a:pt x="2178" y="102"/>
                </a:cubicBezTo>
                <a:cubicBezTo>
                  <a:pt x="2178" y="72"/>
                  <a:pt x="2171" y="49"/>
                  <a:pt x="2135" y="49"/>
                </a:cubicBezTo>
                <a:cubicBezTo>
                  <a:pt x="2101" y="49"/>
                  <a:pt x="2089" y="69"/>
                  <a:pt x="2094" y="94"/>
                </a:cubicBezTo>
                <a:cubicBezTo>
                  <a:pt x="2112" y="92"/>
                  <a:pt x="2112" y="92"/>
                  <a:pt x="2112" y="92"/>
                </a:cubicBezTo>
                <a:cubicBezTo>
                  <a:pt x="2111" y="77"/>
                  <a:pt x="2110" y="64"/>
                  <a:pt x="2134" y="64"/>
                </a:cubicBezTo>
                <a:cubicBezTo>
                  <a:pt x="2148" y="64"/>
                  <a:pt x="2158" y="71"/>
                  <a:pt x="2158" y="94"/>
                </a:cubicBezTo>
                <a:cubicBezTo>
                  <a:pt x="2158" y="100"/>
                  <a:pt x="2158" y="100"/>
                  <a:pt x="2158" y="100"/>
                </a:cubicBezTo>
                <a:cubicBezTo>
                  <a:pt x="2120" y="102"/>
                  <a:pt x="2089" y="105"/>
                  <a:pt x="2089" y="136"/>
                </a:cubicBezTo>
                <a:cubicBezTo>
                  <a:pt x="2089" y="152"/>
                  <a:pt x="2100" y="167"/>
                  <a:pt x="2124" y="167"/>
                </a:cubicBezTo>
                <a:cubicBezTo>
                  <a:pt x="2142" y="167"/>
                  <a:pt x="2154" y="160"/>
                  <a:pt x="2160" y="149"/>
                </a:cubicBezTo>
                <a:cubicBezTo>
                  <a:pt x="2162" y="161"/>
                  <a:pt x="2168" y="169"/>
                  <a:pt x="2191" y="164"/>
                </a:cubicBezTo>
                <a:cubicBezTo>
                  <a:pt x="2191" y="152"/>
                  <a:pt x="2191" y="152"/>
                  <a:pt x="2191" y="152"/>
                </a:cubicBezTo>
                <a:cubicBezTo>
                  <a:pt x="2181" y="154"/>
                  <a:pt x="2178" y="151"/>
                  <a:pt x="2178" y="143"/>
                </a:cubicBezTo>
                <a:close/>
                <a:moveTo>
                  <a:pt x="2158" y="125"/>
                </a:moveTo>
                <a:cubicBezTo>
                  <a:pt x="2158" y="141"/>
                  <a:pt x="2146" y="153"/>
                  <a:pt x="2131" y="153"/>
                </a:cubicBezTo>
                <a:cubicBezTo>
                  <a:pt x="2117" y="153"/>
                  <a:pt x="2110" y="146"/>
                  <a:pt x="2110" y="135"/>
                </a:cubicBezTo>
                <a:cubicBezTo>
                  <a:pt x="2110" y="122"/>
                  <a:pt x="2117" y="115"/>
                  <a:pt x="2158" y="114"/>
                </a:cubicBezTo>
                <a:lnTo>
                  <a:pt x="2158" y="125"/>
                </a:lnTo>
                <a:close/>
                <a:moveTo>
                  <a:pt x="1821" y="49"/>
                </a:moveTo>
                <a:cubicBezTo>
                  <a:pt x="1805" y="49"/>
                  <a:pt x="1793" y="56"/>
                  <a:pt x="1786" y="67"/>
                </a:cubicBezTo>
                <a:cubicBezTo>
                  <a:pt x="1785" y="67"/>
                  <a:pt x="1785" y="67"/>
                  <a:pt x="1785" y="67"/>
                </a:cubicBezTo>
                <a:cubicBezTo>
                  <a:pt x="1783" y="52"/>
                  <a:pt x="1783" y="52"/>
                  <a:pt x="1783" y="52"/>
                </a:cubicBezTo>
                <a:cubicBezTo>
                  <a:pt x="1766" y="52"/>
                  <a:pt x="1766" y="52"/>
                  <a:pt x="1766" y="52"/>
                </a:cubicBezTo>
                <a:cubicBezTo>
                  <a:pt x="1766" y="205"/>
                  <a:pt x="1766" y="205"/>
                  <a:pt x="1766" y="205"/>
                </a:cubicBezTo>
                <a:cubicBezTo>
                  <a:pt x="1786" y="205"/>
                  <a:pt x="1786" y="205"/>
                  <a:pt x="1786" y="205"/>
                </a:cubicBezTo>
                <a:cubicBezTo>
                  <a:pt x="1786" y="153"/>
                  <a:pt x="1786" y="153"/>
                  <a:pt x="1786" y="153"/>
                </a:cubicBezTo>
                <a:cubicBezTo>
                  <a:pt x="1786" y="153"/>
                  <a:pt x="1786" y="153"/>
                  <a:pt x="1786" y="153"/>
                </a:cubicBezTo>
                <a:cubicBezTo>
                  <a:pt x="1792" y="161"/>
                  <a:pt x="1803" y="167"/>
                  <a:pt x="1817" y="167"/>
                </a:cubicBezTo>
                <a:cubicBezTo>
                  <a:pt x="1842" y="167"/>
                  <a:pt x="1865" y="151"/>
                  <a:pt x="1865" y="105"/>
                </a:cubicBezTo>
                <a:cubicBezTo>
                  <a:pt x="1865" y="66"/>
                  <a:pt x="1845" y="49"/>
                  <a:pt x="1821" y="49"/>
                </a:cubicBezTo>
                <a:close/>
                <a:moveTo>
                  <a:pt x="1814" y="153"/>
                </a:moveTo>
                <a:cubicBezTo>
                  <a:pt x="1797" y="153"/>
                  <a:pt x="1785" y="142"/>
                  <a:pt x="1785" y="107"/>
                </a:cubicBezTo>
                <a:cubicBezTo>
                  <a:pt x="1785" y="76"/>
                  <a:pt x="1797" y="64"/>
                  <a:pt x="1816" y="64"/>
                </a:cubicBezTo>
                <a:cubicBezTo>
                  <a:pt x="1832" y="64"/>
                  <a:pt x="1843" y="75"/>
                  <a:pt x="1843" y="105"/>
                </a:cubicBezTo>
                <a:cubicBezTo>
                  <a:pt x="1843" y="136"/>
                  <a:pt x="1834" y="153"/>
                  <a:pt x="1814" y="153"/>
                </a:cubicBezTo>
                <a:close/>
                <a:moveTo>
                  <a:pt x="1936" y="165"/>
                </a:moveTo>
                <a:cubicBezTo>
                  <a:pt x="1957" y="165"/>
                  <a:pt x="1957" y="165"/>
                  <a:pt x="1957" y="165"/>
                </a:cubicBezTo>
                <a:cubicBezTo>
                  <a:pt x="1957" y="52"/>
                  <a:pt x="1957" y="52"/>
                  <a:pt x="1957" y="52"/>
                </a:cubicBezTo>
                <a:cubicBezTo>
                  <a:pt x="1936" y="52"/>
                  <a:pt x="1936" y="52"/>
                  <a:pt x="1936" y="52"/>
                </a:cubicBezTo>
                <a:lnTo>
                  <a:pt x="1936" y="165"/>
                </a:lnTo>
                <a:close/>
                <a:moveTo>
                  <a:pt x="1887" y="165"/>
                </a:moveTo>
                <a:cubicBezTo>
                  <a:pt x="1908" y="165"/>
                  <a:pt x="1908" y="165"/>
                  <a:pt x="1908" y="165"/>
                </a:cubicBezTo>
                <a:cubicBezTo>
                  <a:pt x="1908" y="3"/>
                  <a:pt x="1908" y="3"/>
                  <a:pt x="1908" y="3"/>
                </a:cubicBezTo>
                <a:cubicBezTo>
                  <a:pt x="1887" y="3"/>
                  <a:pt x="1887" y="3"/>
                  <a:pt x="1887" y="3"/>
                </a:cubicBezTo>
                <a:lnTo>
                  <a:pt x="1887" y="165"/>
                </a:lnTo>
                <a:close/>
                <a:moveTo>
                  <a:pt x="1701" y="49"/>
                </a:moveTo>
                <a:cubicBezTo>
                  <a:pt x="1684" y="49"/>
                  <a:pt x="1673" y="56"/>
                  <a:pt x="1665" y="67"/>
                </a:cubicBezTo>
                <a:cubicBezTo>
                  <a:pt x="1665" y="67"/>
                  <a:pt x="1665" y="67"/>
                  <a:pt x="1665" y="67"/>
                </a:cubicBezTo>
                <a:cubicBezTo>
                  <a:pt x="1662" y="52"/>
                  <a:pt x="1662" y="52"/>
                  <a:pt x="1662" y="52"/>
                </a:cubicBezTo>
                <a:cubicBezTo>
                  <a:pt x="1646" y="52"/>
                  <a:pt x="1646" y="52"/>
                  <a:pt x="1646" y="52"/>
                </a:cubicBezTo>
                <a:cubicBezTo>
                  <a:pt x="1646" y="205"/>
                  <a:pt x="1646" y="205"/>
                  <a:pt x="1646" y="205"/>
                </a:cubicBezTo>
                <a:cubicBezTo>
                  <a:pt x="1666" y="205"/>
                  <a:pt x="1666" y="205"/>
                  <a:pt x="1666" y="205"/>
                </a:cubicBezTo>
                <a:cubicBezTo>
                  <a:pt x="1666" y="153"/>
                  <a:pt x="1666" y="153"/>
                  <a:pt x="1666" y="153"/>
                </a:cubicBezTo>
                <a:cubicBezTo>
                  <a:pt x="1666" y="153"/>
                  <a:pt x="1666" y="153"/>
                  <a:pt x="1666" y="153"/>
                </a:cubicBezTo>
                <a:cubicBezTo>
                  <a:pt x="1671" y="161"/>
                  <a:pt x="1683" y="167"/>
                  <a:pt x="1697" y="167"/>
                </a:cubicBezTo>
                <a:cubicBezTo>
                  <a:pt x="1722" y="167"/>
                  <a:pt x="1744" y="151"/>
                  <a:pt x="1744" y="105"/>
                </a:cubicBezTo>
                <a:cubicBezTo>
                  <a:pt x="1744" y="66"/>
                  <a:pt x="1724" y="49"/>
                  <a:pt x="1701" y="49"/>
                </a:cubicBezTo>
                <a:close/>
                <a:moveTo>
                  <a:pt x="1694" y="153"/>
                </a:moveTo>
                <a:cubicBezTo>
                  <a:pt x="1677" y="153"/>
                  <a:pt x="1665" y="142"/>
                  <a:pt x="1665" y="107"/>
                </a:cubicBezTo>
                <a:cubicBezTo>
                  <a:pt x="1665" y="76"/>
                  <a:pt x="1677" y="64"/>
                  <a:pt x="1696" y="64"/>
                </a:cubicBezTo>
                <a:cubicBezTo>
                  <a:pt x="1712" y="64"/>
                  <a:pt x="1723" y="75"/>
                  <a:pt x="1723" y="105"/>
                </a:cubicBezTo>
                <a:cubicBezTo>
                  <a:pt x="1723" y="136"/>
                  <a:pt x="1714" y="153"/>
                  <a:pt x="1694" y="153"/>
                </a:cubicBezTo>
                <a:close/>
                <a:moveTo>
                  <a:pt x="2030" y="65"/>
                </a:moveTo>
                <a:cubicBezTo>
                  <a:pt x="2045" y="65"/>
                  <a:pt x="2055" y="73"/>
                  <a:pt x="2056" y="92"/>
                </a:cubicBezTo>
                <a:cubicBezTo>
                  <a:pt x="2074" y="91"/>
                  <a:pt x="2074" y="91"/>
                  <a:pt x="2074" y="91"/>
                </a:cubicBezTo>
                <a:cubicBezTo>
                  <a:pt x="2073" y="69"/>
                  <a:pt x="2061" y="49"/>
                  <a:pt x="2031" y="49"/>
                </a:cubicBezTo>
                <a:cubicBezTo>
                  <a:pt x="1998" y="49"/>
                  <a:pt x="1978" y="72"/>
                  <a:pt x="1978" y="110"/>
                </a:cubicBezTo>
                <a:cubicBezTo>
                  <a:pt x="1978" y="142"/>
                  <a:pt x="1992" y="167"/>
                  <a:pt x="2028" y="167"/>
                </a:cubicBezTo>
                <a:cubicBezTo>
                  <a:pt x="2051" y="167"/>
                  <a:pt x="2070" y="157"/>
                  <a:pt x="2073" y="128"/>
                </a:cubicBezTo>
                <a:cubicBezTo>
                  <a:pt x="2056" y="126"/>
                  <a:pt x="2056" y="126"/>
                  <a:pt x="2056" y="126"/>
                </a:cubicBezTo>
                <a:cubicBezTo>
                  <a:pt x="2053" y="143"/>
                  <a:pt x="2046" y="151"/>
                  <a:pt x="2029" y="151"/>
                </a:cubicBezTo>
                <a:cubicBezTo>
                  <a:pt x="2008" y="151"/>
                  <a:pt x="1999" y="136"/>
                  <a:pt x="1999" y="109"/>
                </a:cubicBezTo>
                <a:cubicBezTo>
                  <a:pt x="1999" y="78"/>
                  <a:pt x="2011" y="65"/>
                  <a:pt x="2030" y="65"/>
                </a:cubicBezTo>
                <a:close/>
                <a:moveTo>
                  <a:pt x="2245" y="152"/>
                </a:moveTo>
                <a:cubicBezTo>
                  <a:pt x="2232" y="152"/>
                  <a:pt x="2229" y="144"/>
                  <a:pt x="2229" y="128"/>
                </a:cubicBezTo>
                <a:cubicBezTo>
                  <a:pt x="2229" y="67"/>
                  <a:pt x="2229" y="67"/>
                  <a:pt x="2229" y="67"/>
                </a:cubicBezTo>
                <a:cubicBezTo>
                  <a:pt x="2256" y="67"/>
                  <a:pt x="2256" y="67"/>
                  <a:pt x="2256" y="67"/>
                </a:cubicBezTo>
                <a:cubicBezTo>
                  <a:pt x="2256" y="52"/>
                  <a:pt x="2256" y="52"/>
                  <a:pt x="2256" y="52"/>
                </a:cubicBezTo>
                <a:cubicBezTo>
                  <a:pt x="2229" y="52"/>
                  <a:pt x="2229" y="52"/>
                  <a:pt x="2229" y="52"/>
                </a:cubicBezTo>
                <a:cubicBezTo>
                  <a:pt x="2229" y="21"/>
                  <a:pt x="2229" y="21"/>
                  <a:pt x="2229" y="21"/>
                </a:cubicBezTo>
                <a:cubicBezTo>
                  <a:pt x="2209" y="28"/>
                  <a:pt x="2209" y="28"/>
                  <a:pt x="2209" y="28"/>
                </a:cubicBezTo>
                <a:cubicBezTo>
                  <a:pt x="2209" y="52"/>
                  <a:pt x="2209" y="52"/>
                  <a:pt x="2209" y="52"/>
                </a:cubicBezTo>
                <a:cubicBezTo>
                  <a:pt x="2195" y="52"/>
                  <a:pt x="2195" y="52"/>
                  <a:pt x="2195" y="52"/>
                </a:cubicBezTo>
                <a:cubicBezTo>
                  <a:pt x="2195" y="67"/>
                  <a:pt x="2195" y="67"/>
                  <a:pt x="2195" y="67"/>
                </a:cubicBezTo>
                <a:cubicBezTo>
                  <a:pt x="2209" y="67"/>
                  <a:pt x="2209" y="67"/>
                  <a:pt x="2209" y="67"/>
                </a:cubicBezTo>
                <a:cubicBezTo>
                  <a:pt x="2209" y="130"/>
                  <a:pt x="2209" y="130"/>
                  <a:pt x="2209" y="130"/>
                </a:cubicBezTo>
                <a:cubicBezTo>
                  <a:pt x="2209" y="153"/>
                  <a:pt x="2216" y="167"/>
                  <a:pt x="2241" y="167"/>
                </a:cubicBezTo>
                <a:cubicBezTo>
                  <a:pt x="2250" y="167"/>
                  <a:pt x="2257" y="166"/>
                  <a:pt x="2261" y="164"/>
                </a:cubicBezTo>
                <a:cubicBezTo>
                  <a:pt x="2259" y="149"/>
                  <a:pt x="2259" y="149"/>
                  <a:pt x="2259" y="149"/>
                </a:cubicBezTo>
                <a:cubicBezTo>
                  <a:pt x="2255" y="151"/>
                  <a:pt x="2251" y="152"/>
                  <a:pt x="2245" y="152"/>
                </a:cubicBezTo>
                <a:close/>
                <a:moveTo>
                  <a:pt x="1615" y="143"/>
                </a:moveTo>
                <a:cubicBezTo>
                  <a:pt x="1615" y="102"/>
                  <a:pt x="1615" y="102"/>
                  <a:pt x="1615" y="102"/>
                </a:cubicBezTo>
                <a:cubicBezTo>
                  <a:pt x="1615" y="72"/>
                  <a:pt x="1609" y="49"/>
                  <a:pt x="1573" y="49"/>
                </a:cubicBezTo>
                <a:cubicBezTo>
                  <a:pt x="1538" y="49"/>
                  <a:pt x="1526" y="69"/>
                  <a:pt x="1532" y="94"/>
                </a:cubicBezTo>
                <a:cubicBezTo>
                  <a:pt x="1550" y="92"/>
                  <a:pt x="1550" y="92"/>
                  <a:pt x="1550" y="92"/>
                </a:cubicBezTo>
                <a:cubicBezTo>
                  <a:pt x="1548" y="77"/>
                  <a:pt x="1547" y="64"/>
                  <a:pt x="1571" y="64"/>
                </a:cubicBezTo>
                <a:cubicBezTo>
                  <a:pt x="1585" y="64"/>
                  <a:pt x="1596" y="71"/>
                  <a:pt x="1596" y="94"/>
                </a:cubicBezTo>
                <a:cubicBezTo>
                  <a:pt x="1596" y="100"/>
                  <a:pt x="1596" y="100"/>
                  <a:pt x="1596" y="100"/>
                </a:cubicBezTo>
                <a:cubicBezTo>
                  <a:pt x="1557" y="102"/>
                  <a:pt x="1526" y="105"/>
                  <a:pt x="1526" y="136"/>
                </a:cubicBezTo>
                <a:cubicBezTo>
                  <a:pt x="1526" y="152"/>
                  <a:pt x="1537" y="167"/>
                  <a:pt x="1562" y="167"/>
                </a:cubicBezTo>
                <a:cubicBezTo>
                  <a:pt x="1579" y="167"/>
                  <a:pt x="1591" y="160"/>
                  <a:pt x="1598" y="149"/>
                </a:cubicBezTo>
                <a:cubicBezTo>
                  <a:pt x="1600" y="161"/>
                  <a:pt x="1605" y="169"/>
                  <a:pt x="1628" y="164"/>
                </a:cubicBezTo>
                <a:cubicBezTo>
                  <a:pt x="1628" y="152"/>
                  <a:pt x="1628" y="152"/>
                  <a:pt x="1628" y="152"/>
                </a:cubicBezTo>
                <a:cubicBezTo>
                  <a:pt x="1618" y="154"/>
                  <a:pt x="1615" y="151"/>
                  <a:pt x="1615" y="143"/>
                </a:cubicBezTo>
                <a:close/>
                <a:moveTo>
                  <a:pt x="1596" y="125"/>
                </a:moveTo>
                <a:cubicBezTo>
                  <a:pt x="1596" y="141"/>
                  <a:pt x="1583" y="153"/>
                  <a:pt x="1568" y="153"/>
                </a:cubicBezTo>
                <a:cubicBezTo>
                  <a:pt x="1554" y="153"/>
                  <a:pt x="1547" y="146"/>
                  <a:pt x="1547" y="135"/>
                </a:cubicBezTo>
                <a:cubicBezTo>
                  <a:pt x="1547" y="122"/>
                  <a:pt x="1554" y="115"/>
                  <a:pt x="1596" y="114"/>
                </a:cubicBezTo>
                <a:lnTo>
                  <a:pt x="1596" y="125"/>
                </a:lnTo>
                <a:close/>
                <a:moveTo>
                  <a:pt x="1936" y="27"/>
                </a:moveTo>
                <a:cubicBezTo>
                  <a:pt x="1957" y="27"/>
                  <a:pt x="1957" y="27"/>
                  <a:pt x="1957" y="27"/>
                </a:cubicBezTo>
                <a:cubicBezTo>
                  <a:pt x="1957" y="3"/>
                  <a:pt x="1957" y="3"/>
                  <a:pt x="1957" y="3"/>
                </a:cubicBezTo>
                <a:cubicBezTo>
                  <a:pt x="1936" y="3"/>
                  <a:pt x="1936" y="3"/>
                  <a:pt x="1936" y="3"/>
                </a:cubicBezTo>
                <a:lnTo>
                  <a:pt x="1936" y="27"/>
                </a:lnTo>
                <a:close/>
                <a:moveTo>
                  <a:pt x="2277" y="165"/>
                </a:moveTo>
                <a:cubicBezTo>
                  <a:pt x="2297" y="165"/>
                  <a:pt x="2297" y="165"/>
                  <a:pt x="2297" y="165"/>
                </a:cubicBezTo>
                <a:cubicBezTo>
                  <a:pt x="2297" y="52"/>
                  <a:pt x="2297" y="52"/>
                  <a:pt x="2297" y="52"/>
                </a:cubicBezTo>
                <a:cubicBezTo>
                  <a:pt x="2277" y="52"/>
                  <a:pt x="2277" y="52"/>
                  <a:pt x="2277" y="52"/>
                </a:cubicBezTo>
                <a:lnTo>
                  <a:pt x="2277" y="1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7" name="Rectangle 16"/>
          <p:cNvSpPr>
            <a:spLocks noChangeArrowheads="1"/>
          </p:cNvSpPr>
          <p:nvPr/>
        </p:nvSpPr>
        <p:spPr bwMode="auto">
          <a:xfrm>
            <a:off x="4866206" y="1600200"/>
            <a:ext cx="2458085" cy="2457446"/>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8" name="Freeform 17"/>
          <p:cNvSpPr>
            <a:spLocks noEditPoints="1"/>
          </p:cNvSpPr>
          <p:nvPr/>
        </p:nvSpPr>
        <p:spPr bwMode="auto">
          <a:xfrm>
            <a:off x="7126714" y="3332129"/>
            <a:ext cx="15475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 name="Freeform 18"/>
          <p:cNvSpPr>
            <a:spLocks/>
          </p:cNvSpPr>
          <p:nvPr/>
        </p:nvSpPr>
        <p:spPr bwMode="auto">
          <a:xfrm>
            <a:off x="5084819" y="1818756"/>
            <a:ext cx="2020858"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 name="Freeform 19"/>
          <p:cNvSpPr>
            <a:spLocks noEditPoints="1"/>
          </p:cNvSpPr>
          <p:nvPr/>
        </p:nvSpPr>
        <p:spPr bwMode="auto">
          <a:xfrm>
            <a:off x="5192998" y="2065102"/>
            <a:ext cx="1834550"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Tree>
    <p:extLst>
      <p:ext uri="{BB962C8B-B14F-4D97-AF65-F5344CB8AC3E}">
        <p14:creationId xmlns:p14="http://schemas.microsoft.com/office/powerpoint/2010/main" val="362610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 name="Group 8"/>
          <p:cNvGrpSpPr/>
          <p:nvPr userDrawn="1"/>
        </p:nvGrpSpPr>
        <p:grpSpPr bwMode="gray">
          <a:xfrm>
            <a:off x="10712456" y="288104"/>
            <a:ext cx="1022344" cy="1022346"/>
            <a:chOff x="4864938" y="1600200"/>
            <a:chExt cx="2457445" cy="2457446"/>
          </a:xfrm>
        </p:grpSpPr>
        <p:sp>
          <p:nvSpPr>
            <p:cNvPr id="11" name="Rectangle 10"/>
            <p:cNvSpPr>
              <a:spLocks noChangeArrowheads="1"/>
            </p:cNvSpPr>
            <p:nvPr/>
          </p:nvSpPr>
          <p:spPr bwMode="gray">
            <a:xfrm>
              <a:off x="4864938" y="1600200"/>
              <a:ext cx="2457445" cy="2457446"/>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14" name="Freeform 13"/>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ctrTitle" hasCustomPrompt="1"/>
          </p:nvPr>
        </p:nvSpPr>
        <p:spPr bwMode="white">
          <a:xfrm>
            <a:off x="304800" y="1694064"/>
            <a:ext cx="11430000" cy="2142125"/>
          </a:xfrm>
          <a:noFill/>
        </p:spPr>
        <p:txBody>
          <a:bodyPr wrap="square" lIns="155448" tIns="155448" rIns="155448" bIns="155448" rtlCol="0" anchor="b" anchorCtr="0">
            <a:spAutoFit/>
          </a:bodyPr>
          <a:lstStyle>
            <a:lvl1pPr>
              <a:defRPr lang="en-US" sz="6600" b="1" spc="-200" dirty="0">
                <a:gradFill>
                  <a:gsLst>
                    <a:gs pos="100000">
                      <a:schemeClr val="bg1"/>
                    </a:gs>
                    <a:gs pos="0">
                      <a:schemeClr val="bg1"/>
                    </a:gs>
                  </a:gsLst>
                  <a:lin ang="5400000" scaled="1"/>
                </a:gradFill>
                <a:ea typeface="+mn-ea"/>
              </a:defRPr>
            </a:lvl1pPr>
          </a:lstStyle>
          <a:p>
            <a:pPr marL="0" lvl="0"/>
            <a:r>
              <a:rPr lang="en-US" dirty="0"/>
              <a:t>Presentation </a:t>
            </a:r>
            <a:br>
              <a:rPr lang="en-US" dirty="0"/>
            </a:br>
            <a:r>
              <a:rPr lang="en-US" dirty="0"/>
              <a:t>Title Placeholder</a:t>
            </a:r>
          </a:p>
        </p:txBody>
      </p:sp>
      <p:sp>
        <p:nvSpPr>
          <p:cNvPr id="3" name="Subtitle 2"/>
          <p:cNvSpPr>
            <a:spLocks noGrp="1"/>
          </p:cNvSpPr>
          <p:nvPr>
            <p:ph type="subTitle" idx="1" hasCustomPrompt="1"/>
          </p:nvPr>
        </p:nvSpPr>
        <p:spPr bwMode="white">
          <a:xfrm>
            <a:off x="304800" y="4894444"/>
            <a:ext cx="11430000" cy="701731"/>
          </a:xfrm>
          <a:noFill/>
        </p:spPr>
        <p:txBody>
          <a:bodyPr wrap="square" lIns="155448" tIns="155448" rIns="155448" bIns="155448" rtlCol="0">
            <a:spAutoFit/>
          </a:bodyPr>
          <a:lstStyle>
            <a:lvl1pPr marL="0" indent="0">
              <a:buFontTx/>
              <a:buNone/>
              <a:defRPr lang="en-US" sz="2800" b="0" spc="-50" baseline="0" dirty="0">
                <a:gradFill>
                  <a:gsLst>
                    <a:gs pos="100000">
                      <a:schemeClr val="bg1"/>
                    </a:gs>
                    <a:gs pos="0">
                      <a:schemeClr val="bg1"/>
                    </a:gs>
                  </a:gsLst>
                  <a:lin ang="5400000" scaled="1"/>
                </a:gradFill>
              </a:defRPr>
            </a:lvl1pPr>
          </a:lstStyle>
          <a:p>
            <a:pPr marL="0" lvl="0"/>
            <a:r>
              <a:rPr lang="en-US" dirty="0"/>
              <a:t>Speaker Name, Job Title</a:t>
            </a:r>
          </a:p>
        </p:txBody>
      </p:sp>
      <p:sp>
        <p:nvSpPr>
          <p:cNvPr id="12" name="Text Placeholder 11"/>
          <p:cNvSpPr>
            <a:spLocks noGrp="1"/>
          </p:cNvSpPr>
          <p:nvPr>
            <p:ph type="body" sz="quarter" idx="11" hasCustomPrompt="1"/>
          </p:nvPr>
        </p:nvSpPr>
        <p:spPr bwMode="white">
          <a:xfrm>
            <a:off x="304800" y="1014985"/>
            <a:ext cx="4762500" cy="563231"/>
          </a:xfrm>
          <a:noFill/>
        </p:spPr>
        <p:txBody>
          <a:bodyPr wrap="square" lIns="155448" tIns="155448" rIns="155448" bIns="155448" rtlCol="0">
            <a:spAutoFit/>
          </a:bodyPr>
          <a:lstStyle>
            <a:lvl1pPr>
              <a:buFontTx/>
              <a:buNone/>
              <a:defRPr lang="en-US" sz="1800" spc="-50" dirty="0">
                <a:gradFill>
                  <a:gsLst>
                    <a:gs pos="0">
                      <a:schemeClr val="bg1">
                        <a:alpha val="50000"/>
                      </a:schemeClr>
                    </a:gs>
                    <a:gs pos="99000">
                      <a:schemeClr val="bg1">
                        <a:alpha val="50000"/>
                      </a:schemeClr>
                    </a:gs>
                  </a:gsLst>
                  <a:lin ang="5400000" scaled="1"/>
                </a:gradFill>
              </a:defRPr>
            </a:lvl1pPr>
          </a:lstStyle>
          <a:p>
            <a:pPr lvl="0"/>
            <a:r>
              <a:rPr lang="en-US"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Date Placeholder: Month, Day, Year</a:t>
            </a:r>
            <a:endParaRPr lang="en-US" dirty="0"/>
          </a:p>
        </p:txBody>
      </p:sp>
      <p:cxnSp>
        <p:nvCxnSpPr>
          <p:cNvPr id="8" name="Straight Connector 7"/>
          <p:cNvCxnSpPr/>
          <p:nvPr userDrawn="1"/>
        </p:nvCxnSpPr>
        <p:spPr bwMode="white">
          <a:xfrm>
            <a:off x="457200"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bwMode="white">
          <a:xfrm>
            <a:off x="304800" y="4514367"/>
            <a:ext cx="4114800" cy="590931"/>
          </a:xfrm>
          <a:prstGeom prst="rect">
            <a:avLst/>
          </a:prstGeom>
          <a:noFill/>
        </p:spPr>
        <p:txBody>
          <a:bodyPr wrap="square" lIns="155448" tIns="155448" rIns="155448" bIns="155448" rtlCol="0">
            <a:spAutoFit/>
          </a:bodyPr>
          <a:lstStyle/>
          <a:p>
            <a:r>
              <a:rPr lang="en-US"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grpSp>
        <p:nvGrpSpPr>
          <p:cNvPr id="4" name="Group 4"/>
          <p:cNvGrpSpPr>
            <a:grpSpLocks noChangeAspect="1"/>
          </p:cNvGrpSpPr>
          <p:nvPr userDrawn="1"/>
        </p:nvGrpSpPr>
        <p:grpSpPr bwMode="white">
          <a:xfrm>
            <a:off x="8248650" y="6076951"/>
            <a:ext cx="3468688" cy="434975"/>
            <a:chOff x="5196" y="3828"/>
            <a:chExt cx="2185" cy="274"/>
          </a:xfrm>
        </p:grpSpPr>
        <p:sp>
          <p:nvSpPr>
            <p:cNvPr id="5" name="AutoShape 3"/>
            <p:cNvSpPr>
              <a:spLocks noChangeAspect="1" noChangeArrowheads="1" noTextEdit="1"/>
            </p:cNvSpPr>
            <p:nvPr userDrawn="1"/>
          </p:nvSpPr>
          <p:spPr bwMode="white">
            <a:xfrm>
              <a:off x="5196" y="3829"/>
              <a:ext cx="218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5"/>
            <p:cNvSpPr>
              <a:spLocks/>
            </p:cNvSpPr>
            <p:nvPr userDrawn="1"/>
          </p:nvSpPr>
          <p:spPr bwMode="white">
            <a:xfrm>
              <a:off x="6358" y="3830"/>
              <a:ext cx="248" cy="268"/>
            </a:xfrm>
            <a:custGeom>
              <a:avLst/>
              <a:gdLst>
                <a:gd name="T0" fmla="*/ 684 w 1362"/>
                <a:gd name="T1" fmla="*/ 923 h 1473"/>
                <a:gd name="T2" fmla="*/ 1059 w 1362"/>
                <a:gd name="T3" fmla="*/ 923 h 1473"/>
                <a:gd name="T4" fmla="*/ 1059 w 1362"/>
                <a:gd name="T5" fmla="*/ 1093 h 1473"/>
                <a:gd name="T6" fmla="*/ 757 w 1362"/>
                <a:gd name="T7" fmla="*/ 1202 h 1473"/>
                <a:gd name="T8" fmla="*/ 311 w 1362"/>
                <a:gd name="T9" fmla="*/ 735 h 1473"/>
                <a:gd name="T10" fmla="*/ 757 w 1362"/>
                <a:gd name="T11" fmla="*/ 269 h 1473"/>
                <a:gd name="T12" fmla="*/ 1093 w 1362"/>
                <a:gd name="T13" fmla="*/ 454 h 1473"/>
                <a:gd name="T14" fmla="*/ 1345 w 1362"/>
                <a:gd name="T15" fmla="*/ 318 h 1473"/>
                <a:gd name="T16" fmla="*/ 757 w 1362"/>
                <a:gd name="T17" fmla="*/ 0 h 1473"/>
                <a:gd name="T18" fmla="*/ 0 w 1362"/>
                <a:gd name="T19" fmla="*/ 735 h 1473"/>
                <a:gd name="T20" fmla="*/ 757 w 1362"/>
                <a:gd name="T21" fmla="*/ 1473 h 1473"/>
                <a:gd name="T22" fmla="*/ 1362 w 1362"/>
                <a:gd name="T23" fmla="*/ 1204 h 1473"/>
                <a:gd name="T24" fmla="*/ 1362 w 1362"/>
                <a:gd name="T25" fmla="*/ 658 h 1473"/>
                <a:gd name="T26" fmla="*/ 684 w 1362"/>
                <a:gd name="T27" fmla="*/ 658 h 1473"/>
                <a:gd name="T28" fmla="*/ 684 w 1362"/>
                <a:gd name="T29" fmla="*/ 923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2" h="1473">
                  <a:moveTo>
                    <a:pt x="684" y="923"/>
                  </a:moveTo>
                  <a:cubicBezTo>
                    <a:pt x="1059" y="923"/>
                    <a:pt x="1059" y="923"/>
                    <a:pt x="1059" y="923"/>
                  </a:cubicBezTo>
                  <a:cubicBezTo>
                    <a:pt x="1059" y="1093"/>
                    <a:pt x="1059" y="1093"/>
                    <a:pt x="1059" y="1093"/>
                  </a:cubicBezTo>
                  <a:cubicBezTo>
                    <a:pt x="1002" y="1146"/>
                    <a:pt x="882" y="1202"/>
                    <a:pt x="757" y="1202"/>
                  </a:cubicBezTo>
                  <a:cubicBezTo>
                    <a:pt x="499" y="1202"/>
                    <a:pt x="311" y="1004"/>
                    <a:pt x="311" y="735"/>
                  </a:cubicBezTo>
                  <a:cubicBezTo>
                    <a:pt x="311" y="467"/>
                    <a:pt x="499" y="269"/>
                    <a:pt x="757" y="269"/>
                  </a:cubicBezTo>
                  <a:cubicBezTo>
                    <a:pt x="908" y="269"/>
                    <a:pt x="1029" y="354"/>
                    <a:pt x="1093" y="454"/>
                  </a:cubicBezTo>
                  <a:cubicBezTo>
                    <a:pt x="1345" y="318"/>
                    <a:pt x="1345" y="318"/>
                    <a:pt x="1345" y="318"/>
                  </a:cubicBezTo>
                  <a:cubicBezTo>
                    <a:pt x="1238" y="149"/>
                    <a:pt x="1053" y="0"/>
                    <a:pt x="757" y="0"/>
                  </a:cubicBezTo>
                  <a:cubicBezTo>
                    <a:pt x="341" y="0"/>
                    <a:pt x="0" y="286"/>
                    <a:pt x="0" y="735"/>
                  </a:cubicBezTo>
                  <a:cubicBezTo>
                    <a:pt x="0" y="1183"/>
                    <a:pt x="341" y="1473"/>
                    <a:pt x="757" y="1473"/>
                  </a:cubicBezTo>
                  <a:cubicBezTo>
                    <a:pt x="1014" y="1473"/>
                    <a:pt x="1217" y="1366"/>
                    <a:pt x="1362" y="1204"/>
                  </a:cubicBezTo>
                  <a:cubicBezTo>
                    <a:pt x="1362" y="658"/>
                    <a:pt x="1362" y="658"/>
                    <a:pt x="1362" y="658"/>
                  </a:cubicBezTo>
                  <a:cubicBezTo>
                    <a:pt x="684" y="658"/>
                    <a:pt x="684" y="658"/>
                    <a:pt x="684" y="658"/>
                  </a:cubicBezTo>
                  <a:lnTo>
                    <a:pt x="684" y="9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6"/>
            <p:cNvSpPr>
              <a:spLocks/>
            </p:cNvSpPr>
            <p:nvPr userDrawn="1"/>
          </p:nvSpPr>
          <p:spPr bwMode="white">
            <a:xfrm>
              <a:off x="5196" y="3914"/>
              <a:ext cx="132" cy="107"/>
            </a:xfrm>
            <a:custGeom>
              <a:avLst/>
              <a:gdLst>
                <a:gd name="T0" fmla="*/ 92 w 132"/>
                <a:gd name="T1" fmla="*/ 107 h 107"/>
                <a:gd name="T2" fmla="*/ 66 w 132"/>
                <a:gd name="T3" fmla="*/ 15 h 107"/>
                <a:gd name="T4" fmla="*/ 41 w 132"/>
                <a:gd name="T5" fmla="*/ 107 h 107"/>
                <a:gd name="T6" fmla="*/ 30 w 132"/>
                <a:gd name="T7" fmla="*/ 107 h 107"/>
                <a:gd name="T8" fmla="*/ 0 w 132"/>
                <a:gd name="T9" fmla="*/ 0 h 107"/>
                <a:gd name="T10" fmla="*/ 10 w 132"/>
                <a:gd name="T11" fmla="*/ 0 h 107"/>
                <a:gd name="T12" fmla="*/ 36 w 132"/>
                <a:gd name="T13" fmla="*/ 94 h 107"/>
                <a:gd name="T14" fmla="*/ 62 w 132"/>
                <a:gd name="T15" fmla="*/ 0 h 107"/>
                <a:gd name="T16" fmla="*/ 70 w 132"/>
                <a:gd name="T17" fmla="*/ 0 h 107"/>
                <a:gd name="T18" fmla="*/ 96 w 132"/>
                <a:gd name="T19" fmla="*/ 94 h 107"/>
                <a:gd name="T20" fmla="*/ 122 w 132"/>
                <a:gd name="T21" fmla="*/ 0 h 107"/>
                <a:gd name="T22" fmla="*/ 132 w 132"/>
                <a:gd name="T23" fmla="*/ 0 h 107"/>
                <a:gd name="T24" fmla="*/ 102 w 132"/>
                <a:gd name="T25" fmla="*/ 107 h 107"/>
                <a:gd name="T26" fmla="*/ 92 w 132"/>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07">
                  <a:moveTo>
                    <a:pt x="92" y="107"/>
                  </a:moveTo>
                  <a:lnTo>
                    <a:pt x="66" y="15"/>
                  </a:lnTo>
                  <a:lnTo>
                    <a:pt x="41" y="107"/>
                  </a:lnTo>
                  <a:lnTo>
                    <a:pt x="30" y="107"/>
                  </a:lnTo>
                  <a:lnTo>
                    <a:pt x="0" y="0"/>
                  </a:lnTo>
                  <a:lnTo>
                    <a:pt x="10" y="0"/>
                  </a:lnTo>
                  <a:lnTo>
                    <a:pt x="36" y="94"/>
                  </a:lnTo>
                  <a:lnTo>
                    <a:pt x="62" y="0"/>
                  </a:lnTo>
                  <a:lnTo>
                    <a:pt x="70" y="0"/>
                  </a:lnTo>
                  <a:lnTo>
                    <a:pt x="96" y="94"/>
                  </a:lnTo>
                  <a:lnTo>
                    <a:pt x="122" y="0"/>
                  </a:lnTo>
                  <a:lnTo>
                    <a:pt x="132" y="0"/>
                  </a:lnTo>
                  <a:lnTo>
                    <a:pt x="102" y="107"/>
                  </a:lnTo>
                  <a:lnTo>
                    <a:pt x="92"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7"/>
            <p:cNvSpPr>
              <a:spLocks/>
            </p:cNvSpPr>
            <p:nvPr userDrawn="1"/>
          </p:nvSpPr>
          <p:spPr bwMode="white">
            <a:xfrm>
              <a:off x="5345"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8"/>
            <p:cNvSpPr>
              <a:spLocks/>
            </p:cNvSpPr>
            <p:nvPr userDrawn="1"/>
          </p:nvSpPr>
          <p:spPr bwMode="white">
            <a:xfrm>
              <a:off x="5476" y="3914"/>
              <a:ext cx="100" cy="107"/>
            </a:xfrm>
            <a:custGeom>
              <a:avLst/>
              <a:gdLst>
                <a:gd name="T0" fmla="*/ 90 w 100"/>
                <a:gd name="T1" fmla="*/ 107 h 107"/>
                <a:gd name="T2" fmla="*/ 90 w 100"/>
                <a:gd name="T3" fmla="*/ 13 h 107"/>
                <a:gd name="T4" fmla="*/ 52 w 100"/>
                <a:gd name="T5" fmla="*/ 107 h 107"/>
                <a:gd name="T6" fmla="*/ 48 w 100"/>
                <a:gd name="T7" fmla="*/ 107 h 107"/>
                <a:gd name="T8" fmla="*/ 9 w 100"/>
                <a:gd name="T9" fmla="*/ 13 h 107"/>
                <a:gd name="T10" fmla="*/ 9 w 100"/>
                <a:gd name="T11" fmla="*/ 107 h 107"/>
                <a:gd name="T12" fmla="*/ 0 w 100"/>
                <a:gd name="T13" fmla="*/ 107 h 107"/>
                <a:gd name="T14" fmla="*/ 0 w 100"/>
                <a:gd name="T15" fmla="*/ 0 h 107"/>
                <a:gd name="T16" fmla="*/ 14 w 100"/>
                <a:gd name="T17" fmla="*/ 0 h 107"/>
                <a:gd name="T18" fmla="*/ 50 w 100"/>
                <a:gd name="T19" fmla="*/ 88 h 107"/>
                <a:gd name="T20" fmla="*/ 86 w 100"/>
                <a:gd name="T21" fmla="*/ 0 h 107"/>
                <a:gd name="T22" fmla="*/ 100 w 100"/>
                <a:gd name="T23" fmla="*/ 0 h 107"/>
                <a:gd name="T24" fmla="*/ 100 w 100"/>
                <a:gd name="T25" fmla="*/ 107 h 107"/>
                <a:gd name="T26" fmla="*/ 90 w 100"/>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7">
                  <a:moveTo>
                    <a:pt x="90" y="107"/>
                  </a:moveTo>
                  <a:lnTo>
                    <a:pt x="90" y="13"/>
                  </a:lnTo>
                  <a:lnTo>
                    <a:pt x="52" y="107"/>
                  </a:lnTo>
                  <a:lnTo>
                    <a:pt x="48" y="107"/>
                  </a:lnTo>
                  <a:lnTo>
                    <a:pt x="9" y="13"/>
                  </a:lnTo>
                  <a:lnTo>
                    <a:pt x="9" y="107"/>
                  </a:lnTo>
                  <a:lnTo>
                    <a:pt x="0" y="107"/>
                  </a:lnTo>
                  <a:lnTo>
                    <a:pt x="0" y="0"/>
                  </a:lnTo>
                  <a:lnTo>
                    <a:pt x="14" y="0"/>
                  </a:lnTo>
                  <a:lnTo>
                    <a:pt x="50" y="88"/>
                  </a:lnTo>
                  <a:lnTo>
                    <a:pt x="86" y="0"/>
                  </a:lnTo>
                  <a:lnTo>
                    <a:pt x="100" y="0"/>
                  </a:lnTo>
                  <a:lnTo>
                    <a:pt x="100" y="107"/>
                  </a:lnTo>
                  <a:lnTo>
                    <a:pt x="9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9"/>
            <p:cNvSpPr>
              <a:spLocks noEditPoints="1"/>
            </p:cNvSpPr>
            <p:nvPr userDrawn="1"/>
          </p:nvSpPr>
          <p:spPr bwMode="white">
            <a:xfrm>
              <a:off x="5591" y="3914"/>
              <a:ext cx="99" cy="107"/>
            </a:xfrm>
            <a:custGeom>
              <a:avLst/>
              <a:gdLst>
                <a:gd name="T0" fmla="*/ 88 w 99"/>
                <a:gd name="T1" fmla="*/ 107 h 107"/>
                <a:gd name="T2" fmla="*/ 78 w 99"/>
                <a:gd name="T3" fmla="*/ 81 h 107"/>
                <a:gd name="T4" fmla="*/ 21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49 w 99"/>
                <a:gd name="T19" fmla="*/ 10 h 107"/>
                <a:gd name="T20" fmla="*/ 24 w 99"/>
                <a:gd name="T21" fmla="*/ 72 h 107"/>
                <a:gd name="T22" fmla="*/ 75 w 99"/>
                <a:gd name="T23" fmla="*/ 72 h 107"/>
                <a:gd name="T24" fmla="*/ 49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1" y="81"/>
                  </a:lnTo>
                  <a:lnTo>
                    <a:pt x="11" y="107"/>
                  </a:lnTo>
                  <a:lnTo>
                    <a:pt x="0" y="107"/>
                  </a:lnTo>
                  <a:lnTo>
                    <a:pt x="44" y="0"/>
                  </a:lnTo>
                  <a:lnTo>
                    <a:pt x="55" y="0"/>
                  </a:lnTo>
                  <a:lnTo>
                    <a:pt x="99" y="107"/>
                  </a:lnTo>
                  <a:lnTo>
                    <a:pt x="88" y="107"/>
                  </a:lnTo>
                  <a:close/>
                  <a:moveTo>
                    <a:pt x="49" y="10"/>
                  </a:moveTo>
                  <a:lnTo>
                    <a:pt x="24" y="72"/>
                  </a:lnTo>
                  <a:lnTo>
                    <a:pt x="75" y="72"/>
                  </a:lnTo>
                  <a:lnTo>
                    <a:pt x="4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0"/>
            <p:cNvSpPr>
              <a:spLocks/>
            </p:cNvSpPr>
            <p:nvPr userDrawn="1"/>
          </p:nvSpPr>
          <p:spPr bwMode="white">
            <a:xfrm>
              <a:off x="5705" y="3914"/>
              <a:ext cx="77" cy="107"/>
            </a:xfrm>
            <a:custGeom>
              <a:avLst/>
              <a:gdLst>
                <a:gd name="T0" fmla="*/ 65 w 77"/>
                <a:gd name="T1" fmla="*/ 107 h 107"/>
                <a:gd name="T2" fmla="*/ 21 w 77"/>
                <a:gd name="T3" fmla="*/ 57 h 107"/>
                <a:gd name="T4" fmla="*/ 10 w 77"/>
                <a:gd name="T5" fmla="*/ 70 h 107"/>
                <a:gd name="T6" fmla="*/ 10 w 77"/>
                <a:gd name="T7" fmla="*/ 107 h 107"/>
                <a:gd name="T8" fmla="*/ 0 w 77"/>
                <a:gd name="T9" fmla="*/ 107 h 107"/>
                <a:gd name="T10" fmla="*/ 0 w 77"/>
                <a:gd name="T11" fmla="*/ 0 h 107"/>
                <a:gd name="T12" fmla="*/ 10 w 77"/>
                <a:gd name="T13" fmla="*/ 0 h 107"/>
                <a:gd name="T14" fmla="*/ 10 w 77"/>
                <a:gd name="T15" fmla="*/ 58 h 107"/>
                <a:gd name="T16" fmla="*/ 61 w 77"/>
                <a:gd name="T17" fmla="*/ 0 h 107"/>
                <a:gd name="T18" fmla="*/ 73 w 77"/>
                <a:gd name="T19" fmla="*/ 0 h 107"/>
                <a:gd name="T20" fmla="*/ 27 w 77"/>
                <a:gd name="T21" fmla="*/ 51 h 107"/>
                <a:gd name="T22" fmla="*/ 77 w 77"/>
                <a:gd name="T23" fmla="*/ 107 h 107"/>
                <a:gd name="T24" fmla="*/ 65 w 7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07">
                  <a:moveTo>
                    <a:pt x="65" y="107"/>
                  </a:moveTo>
                  <a:lnTo>
                    <a:pt x="21" y="57"/>
                  </a:lnTo>
                  <a:lnTo>
                    <a:pt x="10" y="70"/>
                  </a:lnTo>
                  <a:lnTo>
                    <a:pt x="10" y="107"/>
                  </a:lnTo>
                  <a:lnTo>
                    <a:pt x="0" y="107"/>
                  </a:lnTo>
                  <a:lnTo>
                    <a:pt x="0" y="0"/>
                  </a:lnTo>
                  <a:lnTo>
                    <a:pt x="10" y="0"/>
                  </a:lnTo>
                  <a:lnTo>
                    <a:pt x="10" y="58"/>
                  </a:lnTo>
                  <a:lnTo>
                    <a:pt x="61" y="0"/>
                  </a:lnTo>
                  <a:lnTo>
                    <a:pt x="73" y="0"/>
                  </a:lnTo>
                  <a:lnTo>
                    <a:pt x="27" y="51"/>
                  </a:lnTo>
                  <a:lnTo>
                    <a:pt x="77" y="107"/>
                  </a:lnTo>
                  <a:lnTo>
                    <a:pt x="65"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1"/>
            <p:cNvSpPr>
              <a:spLocks/>
            </p:cNvSpPr>
            <p:nvPr userDrawn="1"/>
          </p:nvSpPr>
          <p:spPr bwMode="white">
            <a:xfrm>
              <a:off x="5799"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2"/>
            <p:cNvSpPr>
              <a:spLocks noEditPoints="1"/>
            </p:cNvSpPr>
            <p:nvPr userDrawn="1"/>
          </p:nvSpPr>
          <p:spPr bwMode="white">
            <a:xfrm>
              <a:off x="5919" y="3914"/>
              <a:ext cx="99" cy="107"/>
            </a:xfrm>
            <a:custGeom>
              <a:avLst/>
              <a:gdLst>
                <a:gd name="T0" fmla="*/ 88 w 99"/>
                <a:gd name="T1" fmla="*/ 107 h 107"/>
                <a:gd name="T2" fmla="*/ 78 w 99"/>
                <a:gd name="T3" fmla="*/ 81 h 107"/>
                <a:gd name="T4" fmla="*/ 22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50 w 99"/>
                <a:gd name="T19" fmla="*/ 10 h 107"/>
                <a:gd name="T20" fmla="*/ 25 w 99"/>
                <a:gd name="T21" fmla="*/ 72 h 107"/>
                <a:gd name="T22" fmla="*/ 75 w 99"/>
                <a:gd name="T23" fmla="*/ 72 h 107"/>
                <a:gd name="T24" fmla="*/ 50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2" y="81"/>
                  </a:lnTo>
                  <a:lnTo>
                    <a:pt x="11" y="107"/>
                  </a:lnTo>
                  <a:lnTo>
                    <a:pt x="0" y="107"/>
                  </a:lnTo>
                  <a:lnTo>
                    <a:pt x="44" y="0"/>
                  </a:lnTo>
                  <a:lnTo>
                    <a:pt x="55" y="0"/>
                  </a:lnTo>
                  <a:lnTo>
                    <a:pt x="99" y="107"/>
                  </a:lnTo>
                  <a:lnTo>
                    <a:pt x="88" y="107"/>
                  </a:lnTo>
                  <a:close/>
                  <a:moveTo>
                    <a:pt x="50" y="10"/>
                  </a:moveTo>
                  <a:lnTo>
                    <a:pt x="25" y="72"/>
                  </a:lnTo>
                  <a:lnTo>
                    <a:pt x="75" y="72"/>
                  </a:lnTo>
                  <a:lnTo>
                    <a:pt x="5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3"/>
            <p:cNvSpPr>
              <a:spLocks noEditPoints="1"/>
            </p:cNvSpPr>
            <p:nvPr userDrawn="1"/>
          </p:nvSpPr>
          <p:spPr bwMode="white">
            <a:xfrm>
              <a:off x="6034"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3 w 395"/>
                <a:gd name="T17" fmla="*/ 171 h 585"/>
                <a:gd name="T18" fmla="*/ 214 w 395"/>
                <a:gd name="T19" fmla="*/ 46 h 585"/>
                <a:gd name="T20" fmla="*/ 50 w 395"/>
                <a:gd name="T21" fmla="*/ 46 h 585"/>
                <a:gd name="T22" fmla="*/ 50 w 395"/>
                <a:gd name="T23" fmla="*/ 297 h 585"/>
                <a:gd name="T24" fmla="*/ 214 w 395"/>
                <a:gd name="T25" fmla="*/ 297 h 585"/>
                <a:gd name="T26" fmla="*/ 343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3" y="171"/>
                  </a:moveTo>
                  <a:cubicBezTo>
                    <a:pt x="343" y="98"/>
                    <a:pt x="291" y="46"/>
                    <a:pt x="214" y="46"/>
                  </a:cubicBezTo>
                  <a:cubicBezTo>
                    <a:pt x="50" y="46"/>
                    <a:pt x="50" y="46"/>
                    <a:pt x="50" y="46"/>
                  </a:cubicBezTo>
                  <a:cubicBezTo>
                    <a:pt x="50" y="297"/>
                    <a:pt x="50" y="297"/>
                    <a:pt x="50" y="297"/>
                  </a:cubicBezTo>
                  <a:cubicBezTo>
                    <a:pt x="214" y="297"/>
                    <a:pt x="214" y="297"/>
                    <a:pt x="214" y="297"/>
                  </a:cubicBezTo>
                  <a:cubicBezTo>
                    <a:pt x="291" y="297"/>
                    <a:pt x="343" y="245"/>
                    <a:pt x="343" y="1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4"/>
            <p:cNvSpPr>
              <a:spLocks noEditPoints="1"/>
            </p:cNvSpPr>
            <p:nvPr userDrawn="1"/>
          </p:nvSpPr>
          <p:spPr bwMode="white">
            <a:xfrm>
              <a:off x="6125"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2 w 395"/>
                <a:gd name="T17" fmla="*/ 171 h 585"/>
                <a:gd name="T18" fmla="*/ 213 w 395"/>
                <a:gd name="T19" fmla="*/ 46 h 585"/>
                <a:gd name="T20" fmla="*/ 50 w 395"/>
                <a:gd name="T21" fmla="*/ 46 h 585"/>
                <a:gd name="T22" fmla="*/ 50 w 395"/>
                <a:gd name="T23" fmla="*/ 297 h 585"/>
                <a:gd name="T24" fmla="*/ 213 w 395"/>
                <a:gd name="T25" fmla="*/ 297 h 585"/>
                <a:gd name="T26" fmla="*/ 342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2" y="171"/>
                  </a:moveTo>
                  <a:cubicBezTo>
                    <a:pt x="342" y="98"/>
                    <a:pt x="291" y="46"/>
                    <a:pt x="213" y="46"/>
                  </a:cubicBezTo>
                  <a:cubicBezTo>
                    <a:pt x="50" y="46"/>
                    <a:pt x="50" y="46"/>
                    <a:pt x="50" y="46"/>
                  </a:cubicBezTo>
                  <a:cubicBezTo>
                    <a:pt x="50" y="297"/>
                    <a:pt x="50" y="297"/>
                    <a:pt x="50" y="297"/>
                  </a:cubicBezTo>
                  <a:cubicBezTo>
                    <a:pt x="213" y="297"/>
                    <a:pt x="213" y="297"/>
                    <a:pt x="213" y="297"/>
                  </a:cubicBezTo>
                  <a:cubicBezTo>
                    <a:pt x="291" y="297"/>
                    <a:pt x="342" y="245"/>
                    <a:pt x="342" y="1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5"/>
            <p:cNvSpPr>
              <a:spLocks/>
            </p:cNvSpPr>
            <p:nvPr userDrawn="1"/>
          </p:nvSpPr>
          <p:spPr bwMode="white">
            <a:xfrm>
              <a:off x="6210" y="3912"/>
              <a:ext cx="77" cy="111"/>
            </a:xfrm>
            <a:custGeom>
              <a:avLst/>
              <a:gdLst>
                <a:gd name="T0" fmla="*/ 0 w 421"/>
                <a:gd name="T1" fmla="*/ 512 h 604"/>
                <a:gd name="T2" fmla="*/ 32 w 421"/>
                <a:gd name="T3" fmla="*/ 474 h 604"/>
                <a:gd name="T4" fmla="*/ 214 w 421"/>
                <a:gd name="T5" fmla="*/ 559 h 604"/>
                <a:gd name="T6" fmla="*/ 369 w 421"/>
                <a:gd name="T7" fmla="*/ 442 h 604"/>
                <a:gd name="T8" fmla="*/ 18 w 421"/>
                <a:gd name="T9" fmla="*/ 156 h 604"/>
                <a:gd name="T10" fmla="*/ 210 w 421"/>
                <a:gd name="T11" fmla="*/ 0 h 604"/>
                <a:gd name="T12" fmla="*/ 408 w 421"/>
                <a:gd name="T13" fmla="*/ 82 h 604"/>
                <a:gd name="T14" fmla="*/ 375 w 421"/>
                <a:gd name="T15" fmla="*/ 119 h 604"/>
                <a:gd name="T16" fmla="*/ 207 w 421"/>
                <a:gd name="T17" fmla="*/ 45 h 604"/>
                <a:gd name="T18" fmla="*/ 71 w 421"/>
                <a:gd name="T19" fmla="*/ 153 h 604"/>
                <a:gd name="T20" fmla="*/ 421 w 421"/>
                <a:gd name="T21" fmla="*/ 439 h 604"/>
                <a:gd name="T22" fmla="*/ 213 w 421"/>
                <a:gd name="T23" fmla="*/ 604 h 604"/>
                <a:gd name="T24" fmla="*/ 0 w 421"/>
                <a:gd name="T25" fmla="*/ 512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604">
                  <a:moveTo>
                    <a:pt x="0" y="512"/>
                  </a:moveTo>
                  <a:cubicBezTo>
                    <a:pt x="32" y="474"/>
                    <a:pt x="32" y="474"/>
                    <a:pt x="32" y="474"/>
                  </a:cubicBezTo>
                  <a:cubicBezTo>
                    <a:pt x="70" y="518"/>
                    <a:pt x="131" y="559"/>
                    <a:pt x="214" y="559"/>
                  </a:cubicBezTo>
                  <a:cubicBezTo>
                    <a:pt x="334" y="559"/>
                    <a:pt x="369" y="492"/>
                    <a:pt x="369" y="442"/>
                  </a:cubicBezTo>
                  <a:cubicBezTo>
                    <a:pt x="369" y="271"/>
                    <a:pt x="18" y="360"/>
                    <a:pt x="18" y="156"/>
                  </a:cubicBezTo>
                  <a:cubicBezTo>
                    <a:pt x="18" y="60"/>
                    <a:pt x="104" y="0"/>
                    <a:pt x="210" y="0"/>
                  </a:cubicBezTo>
                  <a:cubicBezTo>
                    <a:pt x="298" y="0"/>
                    <a:pt x="362" y="30"/>
                    <a:pt x="408" y="82"/>
                  </a:cubicBezTo>
                  <a:cubicBezTo>
                    <a:pt x="375" y="119"/>
                    <a:pt x="375" y="119"/>
                    <a:pt x="375" y="119"/>
                  </a:cubicBezTo>
                  <a:cubicBezTo>
                    <a:pt x="333" y="68"/>
                    <a:pt x="273" y="45"/>
                    <a:pt x="207" y="45"/>
                  </a:cubicBezTo>
                  <a:cubicBezTo>
                    <a:pt x="129" y="45"/>
                    <a:pt x="71" y="90"/>
                    <a:pt x="71" y="153"/>
                  </a:cubicBezTo>
                  <a:cubicBezTo>
                    <a:pt x="71" y="303"/>
                    <a:pt x="421" y="221"/>
                    <a:pt x="421" y="439"/>
                  </a:cubicBezTo>
                  <a:cubicBezTo>
                    <a:pt x="421" y="514"/>
                    <a:pt x="371" y="604"/>
                    <a:pt x="213" y="604"/>
                  </a:cubicBezTo>
                  <a:cubicBezTo>
                    <a:pt x="117" y="604"/>
                    <a:pt x="44" y="566"/>
                    <a:pt x="0" y="5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6"/>
            <p:cNvSpPr>
              <a:spLocks noEditPoints="1"/>
            </p:cNvSpPr>
            <p:nvPr userDrawn="1"/>
          </p:nvSpPr>
          <p:spPr bwMode="white">
            <a:xfrm>
              <a:off x="6633" y="3828"/>
              <a:ext cx="272" cy="274"/>
            </a:xfrm>
            <a:custGeom>
              <a:avLst/>
              <a:gdLst>
                <a:gd name="T0" fmla="*/ 752 w 1493"/>
                <a:gd name="T1" fmla="*/ 3 h 1497"/>
                <a:gd name="T2" fmla="*/ 4 w 1493"/>
                <a:gd name="T3" fmla="*/ 742 h 1497"/>
                <a:gd name="T4" fmla="*/ 745 w 1493"/>
                <a:gd name="T5" fmla="*/ 1493 h 1497"/>
                <a:gd name="T6" fmla="*/ 1493 w 1493"/>
                <a:gd name="T7" fmla="*/ 750 h 1497"/>
                <a:gd name="T8" fmla="*/ 752 w 1493"/>
                <a:gd name="T9" fmla="*/ 3 h 1497"/>
                <a:gd name="T10" fmla="*/ 1274 w 1493"/>
                <a:gd name="T11" fmla="*/ 812 h 1497"/>
                <a:gd name="T12" fmla="*/ 901 w 1493"/>
                <a:gd name="T13" fmla="*/ 1184 h 1497"/>
                <a:gd name="T14" fmla="*/ 761 w 1493"/>
                <a:gd name="T15" fmla="*/ 1184 h 1497"/>
                <a:gd name="T16" fmla="*/ 732 w 1493"/>
                <a:gd name="T17" fmla="*/ 1155 h 1497"/>
                <a:gd name="T18" fmla="*/ 732 w 1493"/>
                <a:gd name="T19" fmla="*/ 1015 h 1497"/>
                <a:gd name="T20" fmla="*/ 885 w 1493"/>
                <a:gd name="T21" fmla="*/ 861 h 1497"/>
                <a:gd name="T22" fmla="*/ 295 w 1493"/>
                <a:gd name="T23" fmla="*/ 861 h 1497"/>
                <a:gd name="T24" fmla="*/ 195 w 1493"/>
                <a:gd name="T25" fmla="*/ 761 h 1497"/>
                <a:gd name="T26" fmla="*/ 195 w 1493"/>
                <a:gd name="T27" fmla="*/ 722 h 1497"/>
                <a:gd name="T28" fmla="*/ 295 w 1493"/>
                <a:gd name="T29" fmla="*/ 622 h 1497"/>
                <a:gd name="T30" fmla="*/ 885 w 1493"/>
                <a:gd name="T31" fmla="*/ 622 h 1497"/>
                <a:gd name="T32" fmla="*/ 733 w 1493"/>
                <a:gd name="T33" fmla="*/ 470 h 1497"/>
                <a:gd name="T34" fmla="*/ 733 w 1493"/>
                <a:gd name="T35" fmla="*/ 330 h 1497"/>
                <a:gd name="T36" fmla="*/ 763 w 1493"/>
                <a:gd name="T37" fmla="*/ 300 h 1497"/>
                <a:gd name="T38" fmla="*/ 903 w 1493"/>
                <a:gd name="T39" fmla="*/ 300 h 1497"/>
                <a:gd name="T40" fmla="*/ 1274 w 1493"/>
                <a:gd name="T41" fmla="*/ 671 h 1497"/>
                <a:gd name="T42" fmla="*/ 1302 w 1493"/>
                <a:gd name="T43" fmla="*/ 751 h 1497"/>
                <a:gd name="T44" fmla="*/ 1274 w 1493"/>
                <a:gd name="T45" fmla="*/ 812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3" h="1497">
                  <a:moveTo>
                    <a:pt x="752" y="3"/>
                  </a:moveTo>
                  <a:cubicBezTo>
                    <a:pt x="347" y="0"/>
                    <a:pt x="8" y="324"/>
                    <a:pt x="4" y="742"/>
                  </a:cubicBezTo>
                  <a:cubicBezTo>
                    <a:pt x="0" y="1152"/>
                    <a:pt x="328" y="1488"/>
                    <a:pt x="745" y="1493"/>
                  </a:cubicBezTo>
                  <a:cubicBezTo>
                    <a:pt x="1152" y="1497"/>
                    <a:pt x="1488" y="1164"/>
                    <a:pt x="1493" y="750"/>
                  </a:cubicBezTo>
                  <a:cubicBezTo>
                    <a:pt x="1492" y="343"/>
                    <a:pt x="1169" y="6"/>
                    <a:pt x="752" y="3"/>
                  </a:cubicBezTo>
                  <a:close/>
                  <a:moveTo>
                    <a:pt x="1274" y="812"/>
                  </a:moveTo>
                  <a:cubicBezTo>
                    <a:pt x="901" y="1184"/>
                    <a:pt x="901" y="1184"/>
                    <a:pt x="901" y="1184"/>
                  </a:cubicBezTo>
                  <a:cubicBezTo>
                    <a:pt x="863" y="1223"/>
                    <a:pt x="800" y="1223"/>
                    <a:pt x="761" y="1184"/>
                  </a:cubicBezTo>
                  <a:cubicBezTo>
                    <a:pt x="732" y="1155"/>
                    <a:pt x="732" y="1155"/>
                    <a:pt x="732" y="1155"/>
                  </a:cubicBezTo>
                  <a:cubicBezTo>
                    <a:pt x="693" y="1116"/>
                    <a:pt x="693" y="1053"/>
                    <a:pt x="732" y="1015"/>
                  </a:cubicBezTo>
                  <a:cubicBezTo>
                    <a:pt x="885" y="861"/>
                    <a:pt x="885" y="861"/>
                    <a:pt x="885" y="861"/>
                  </a:cubicBezTo>
                  <a:cubicBezTo>
                    <a:pt x="295" y="861"/>
                    <a:pt x="295" y="861"/>
                    <a:pt x="295" y="861"/>
                  </a:cubicBezTo>
                  <a:cubicBezTo>
                    <a:pt x="240" y="861"/>
                    <a:pt x="195" y="816"/>
                    <a:pt x="195" y="761"/>
                  </a:cubicBezTo>
                  <a:cubicBezTo>
                    <a:pt x="195" y="722"/>
                    <a:pt x="195" y="722"/>
                    <a:pt x="195" y="722"/>
                  </a:cubicBezTo>
                  <a:cubicBezTo>
                    <a:pt x="195" y="667"/>
                    <a:pt x="240" y="622"/>
                    <a:pt x="295" y="622"/>
                  </a:cubicBezTo>
                  <a:cubicBezTo>
                    <a:pt x="885" y="622"/>
                    <a:pt x="885" y="622"/>
                    <a:pt x="885" y="622"/>
                  </a:cubicBezTo>
                  <a:cubicBezTo>
                    <a:pt x="733" y="470"/>
                    <a:pt x="733" y="470"/>
                    <a:pt x="733" y="470"/>
                  </a:cubicBezTo>
                  <a:cubicBezTo>
                    <a:pt x="695" y="431"/>
                    <a:pt x="695" y="368"/>
                    <a:pt x="733" y="330"/>
                  </a:cubicBezTo>
                  <a:cubicBezTo>
                    <a:pt x="763" y="300"/>
                    <a:pt x="763" y="300"/>
                    <a:pt x="763" y="300"/>
                  </a:cubicBezTo>
                  <a:cubicBezTo>
                    <a:pt x="802" y="262"/>
                    <a:pt x="864" y="262"/>
                    <a:pt x="903" y="300"/>
                  </a:cubicBezTo>
                  <a:cubicBezTo>
                    <a:pt x="1274" y="671"/>
                    <a:pt x="1274" y="671"/>
                    <a:pt x="1274" y="671"/>
                  </a:cubicBezTo>
                  <a:cubicBezTo>
                    <a:pt x="1296" y="693"/>
                    <a:pt x="1305" y="723"/>
                    <a:pt x="1302" y="751"/>
                  </a:cubicBezTo>
                  <a:cubicBezTo>
                    <a:pt x="1300" y="773"/>
                    <a:pt x="1290" y="795"/>
                    <a:pt x="1274" y="8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7"/>
            <p:cNvSpPr>
              <a:spLocks/>
            </p:cNvSpPr>
            <p:nvPr userDrawn="1"/>
          </p:nvSpPr>
          <p:spPr bwMode="white">
            <a:xfrm>
              <a:off x="6963"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8"/>
            <p:cNvSpPr>
              <a:spLocks noEditPoints="1"/>
            </p:cNvSpPr>
            <p:nvPr userDrawn="1"/>
          </p:nvSpPr>
          <p:spPr bwMode="white">
            <a:xfrm>
              <a:off x="7002" y="3843"/>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4 w 60"/>
                <a:gd name="T13" fmla="*/ 0 h 65"/>
                <a:gd name="T14" fmla="*/ 60 w 60"/>
                <a:gd name="T15" fmla="*/ 65 h 65"/>
                <a:gd name="T16" fmla="*/ 53 w 60"/>
                <a:gd name="T17" fmla="*/ 65 h 65"/>
                <a:gd name="T18" fmla="*/ 30 w 60"/>
                <a:gd name="T19" fmla="*/ 6 h 65"/>
                <a:gd name="T20" fmla="*/ 15 w 60"/>
                <a:gd name="T21" fmla="*/ 44 h 65"/>
                <a:gd name="T22" fmla="*/ 45 w 60"/>
                <a:gd name="T23" fmla="*/ 44 h 65"/>
                <a:gd name="T24" fmla="*/ 30 w 60"/>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4" y="0"/>
                  </a:lnTo>
                  <a:lnTo>
                    <a:pt x="60" y="65"/>
                  </a:lnTo>
                  <a:lnTo>
                    <a:pt x="53" y="65"/>
                  </a:lnTo>
                  <a:close/>
                  <a:moveTo>
                    <a:pt x="30" y="6"/>
                  </a:moveTo>
                  <a:lnTo>
                    <a:pt x="15" y="44"/>
                  </a:lnTo>
                  <a:lnTo>
                    <a:pt x="45" y="44"/>
                  </a:lnTo>
                  <a:lnTo>
                    <a:pt x="3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9"/>
            <p:cNvSpPr>
              <a:spLocks/>
            </p:cNvSpPr>
            <p:nvPr userDrawn="1"/>
          </p:nvSpPr>
          <p:spPr bwMode="white">
            <a:xfrm>
              <a:off x="7066" y="3842"/>
              <a:ext cx="47" cy="67"/>
            </a:xfrm>
            <a:custGeom>
              <a:avLst/>
              <a:gdLst>
                <a:gd name="T0" fmla="*/ 0 w 255"/>
                <a:gd name="T1" fmla="*/ 309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6 w 255"/>
                <a:gd name="T17" fmla="*/ 27 h 366"/>
                <a:gd name="T18" fmla="*/ 43 w 255"/>
                <a:gd name="T19" fmla="*/ 93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3" y="338"/>
                    <a:pt x="223" y="298"/>
                    <a:pt x="223" y="268"/>
                  </a:cubicBezTo>
                  <a:cubicBezTo>
                    <a:pt x="223" y="164"/>
                    <a:pt x="11" y="218"/>
                    <a:pt x="11" y="94"/>
                  </a:cubicBezTo>
                  <a:cubicBezTo>
                    <a:pt x="11" y="36"/>
                    <a:pt x="63" y="0"/>
                    <a:pt x="127" y="0"/>
                  </a:cubicBezTo>
                  <a:cubicBezTo>
                    <a:pt x="180" y="0"/>
                    <a:pt x="219" y="18"/>
                    <a:pt x="247" y="50"/>
                  </a:cubicBezTo>
                  <a:cubicBezTo>
                    <a:pt x="227" y="72"/>
                    <a:pt x="227" y="72"/>
                    <a:pt x="227" y="72"/>
                  </a:cubicBezTo>
                  <a:cubicBezTo>
                    <a:pt x="201" y="41"/>
                    <a:pt x="165" y="27"/>
                    <a:pt x="126" y="27"/>
                  </a:cubicBezTo>
                  <a:cubicBezTo>
                    <a:pt x="78" y="27"/>
                    <a:pt x="43" y="54"/>
                    <a:pt x="43" y="93"/>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0"/>
            <p:cNvSpPr>
              <a:spLocks/>
            </p:cNvSpPr>
            <p:nvPr userDrawn="1"/>
          </p:nvSpPr>
          <p:spPr bwMode="white">
            <a:xfrm>
              <a:off x="7121" y="3843"/>
              <a:ext cx="48" cy="65"/>
            </a:xfrm>
            <a:custGeom>
              <a:avLst/>
              <a:gdLst>
                <a:gd name="T0" fmla="*/ 21 w 48"/>
                <a:gd name="T1" fmla="*/ 65 h 65"/>
                <a:gd name="T2" fmla="*/ 21 w 48"/>
                <a:gd name="T3" fmla="*/ 5 h 65"/>
                <a:gd name="T4" fmla="*/ 0 w 48"/>
                <a:gd name="T5" fmla="*/ 5 h 65"/>
                <a:gd name="T6" fmla="*/ 0 w 48"/>
                <a:gd name="T7" fmla="*/ 0 h 65"/>
                <a:gd name="T8" fmla="*/ 48 w 48"/>
                <a:gd name="T9" fmla="*/ 0 h 65"/>
                <a:gd name="T10" fmla="*/ 48 w 48"/>
                <a:gd name="T11" fmla="*/ 5 h 65"/>
                <a:gd name="T12" fmla="*/ 27 w 48"/>
                <a:gd name="T13" fmla="*/ 5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5"/>
                  </a:lnTo>
                  <a:lnTo>
                    <a:pt x="0" y="5"/>
                  </a:lnTo>
                  <a:lnTo>
                    <a:pt x="0" y="0"/>
                  </a:lnTo>
                  <a:lnTo>
                    <a:pt x="48" y="0"/>
                  </a:lnTo>
                  <a:lnTo>
                    <a:pt x="48" y="5"/>
                  </a:lnTo>
                  <a:lnTo>
                    <a:pt x="27" y="5"/>
                  </a:lnTo>
                  <a:lnTo>
                    <a:pt x="27" y="65"/>
                  </a:lnTo>
                  <a:lnTo>
                    <a:pt x="2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1"/>
            <p:cNvSpPr>
              <a:spLocks/>
            </p:cNvSpPr>
            <p:nvPr userDrawn="1"/>
          </p:nvSpPr>
          <p:spPr bwMode="white">
            <a:xfrm>
              <a:off x="7180"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2"/>
            <p:cNvSpPr>
              <a:spLocks noEditPoints="1"/>
            </p:cNvSpPr>
            <p:nvPr userDrawn="1"/>
          </p:nvSpPr>
          <p:spPr bwMode="white">
            <a:xfrm>
              <a:off x="7235" y="3843"/>
              <a:ext cx="44" cy="65"/>
            </a:xfrm>
            <a:custGeom>
              <a:avLst/>
              <a:gdLst>
                <a:gd name="T0" fmla="*/ 207 w 244"/>
                <a:gd name="T1" fmla="*/ 353 h 353"/>
                <a:gd name="T2" fmla="*/ 108 w 244"/>
                <a:gd name="T3" fmla="*/ 207 h 353"/>
                <a:gd name="T4" fmla="*/ 30 w 244"/>
                <a:gd name="T5" fmla="*/ 207 h 353"/>
                <a:gd name="T6" fmla="*/ 30 w 244"/>
                <a:gd name="T7" fmla="*/ 353 h 353"/>
                <a:gd name="T8" fmla="*/ 0 w 244"/>
                <a:gd name="T9" fmla="*/ 353 h 353"/>
                <a:gd name="T10" fmla="*/ 0 w 244"/>
                <a:gd name="T11" fmla="*/ 0 h 353"/>
                <a:gd name="T12" fmla="*/ 132 w 244"/>
                <a:gd name="T13" fmla="*/ 0 h 353"/>
                <a:gd name="T14" fmla="*/ 239 w 244"/>
                <a:gd name="T15" fmla="*/ 103 h 353"/>
                <a:gd name="T16" fmla="*/ 141 w 244"/>
                <a:gd name="T17" fmla="*/ 205 h 353"/>
                <a:gd name="T18" fmla="*/ 244 w 244"/>
                <a:gd name="T19" fmla="*/ 353 h 353"/>
                <a:gd name="T20" fmla="*/ 207 w 244"/>
                <a:gd name="T21" fmla="*/ 353 h 353"/>
                <a:gd name="T22" fmla="*/ 208 w 244"/>
                <a:gd name="T23" fmla="*/ 103 h 353"/>
                <a:gd name="T24" fmla="*/ 129 w 244"/>
                <a:gd name="T25" fmla="*/ 27 h 353"/>
                <a:gd name="T26" fmla="*/ 30 w 244"/>
                <a:gd name="T27" fmla="*/ 27 h 353"/>
                <a:gd name="T28" fmla="*/ 30 w 244"/>
                <a:gd name="T29" fmla="*/ 179 h 353"/>
                <a:gd name="T30" fmla="*/ 129 w 244"/>
                <a:gd name="T31" fmla="*/ 179 h 353"/>
                <a:gd name="T32" fmla="*/ 208 w 244"/>
                <a:gd name="T33" fmla="*/ 10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3">
                  <a:moveTo>
                    <a:pt x="207" y="353"/>
                  </a:moveTo>
                  <a:cubicBezTo>
                    <a:pt x="108" y="207"/>
                    <a:pt x="108" y="207"/>
                    <a:pt x="108" y="207"/>
                  </a:cubicBezTo>
                  <a:cubicBezTo>
                    <a:pt x="30" y="207"/>
                    <a:pt x="30" y="207"/>
                    <a:pt x="30" y="207"/>
                  </a:cubicBezTo>
                  <a:cubicBezTo>
                    <a:pt x="30" y="353"/>
                    <a:pt x="30" y="353"/>
                    <a:pt x="30" y="353"/>
                  </a:cubicBezTo>
                  <a:cubicBezTo>
                    <a:pt x="0" y="353"/>
                    <a:pt x="0" y="353"/>
                    <a:pt x="0" y="353"/>
                  </a:cubicBezTo>
                  <a:cubicBezTo>
                    <a:pt x="0" y="0"/>
                    <a:pt x="0" y="0"/>
                    <a:pt x="0" y="0"/>
                  </a:cubicBezTo>
                  <a:cubicBezTo>
                    <a:pt x="132" y="0"/>
                    <a:pt x="132" y="0"/>
                    <a:pt x="132" y="0"/>
                  </a:cubicBezTo>
                  <a:cubicBezTo>
                    <a:pt x="193" y="0"/>
                    <a:pt x="239" y="38"/>
                    <a:pt x="239" y="103"/>
                  </a:cubicBezTo>
                  <a:cubicBezTo>
                    <a:pt x="239" y="167"/>
                    <a:pt x="194" y="203"/>
                    <a:pt x="141" y="205"/>
                  </a:cubicBezTo>
                  <a:cubicBezTo>
                    <a:pt x="244" y="353"/>
                    <a:pt x="244" y="353"/>
                    <a:pt x="244" y="353"/>
                  </a:cubicBezTo>
                  <a:lnTo>
                    <a:pt x="207" y="353"/>
                  </a:lnTo>
                  <a:close/>
                  <a:moveTo>
                    <a:pt x="208" y="103"/>
                  </a:moveTo>
                  <a:cubicBezTo>
                    <a:pt x="208" y="58"/>
                    <a:pt x="176" y="27"/>
                    <a:pt x="129" y="27"/>
                  </a:cubicBezTo>
                  <a:cubicBezTo>
                    <a:pt x="30" y="27"/>
                    <a:pt x="30" y="27"/>
                    <a:pt x="30" y="27"/>
                  </a:cubicBezTo>
                  <a:cubicBezTo>
                    <a:pt x="30" y="179"/>
                    <a:pt x="30" y="179"/>
                    <a:pt x="30" y="179"/>
                  </a:cubicBezTo>
                  <a:cubicBezTo>
                    <a:pt x="129" y="179"/>
                    <a:pt x="129" y="179"/>
                    <a:pt x="129" y="179"/>
                  </a:cubicBezTo>
                  <a:cubicBezTo>
                    <a:pt x="176" y="179"/>
                    <a:pt x="208" y="148"/>
                    <a:pt x="208"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Oval 23"/>
            <p:cNvSpPr>
              <a:spLocks noChangeArrowheads="1"/>
            </p:cNvSpPr>
            <p:nvPr userDrawn="1"/>
          </p:nvSpPr>
          <p:spPr bwMode="white">
            <a:xfrm>
              <a:off x="7288" y="3900"/>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4"/>
            <p:cNvSpPr>
              <a:spLocks/>
            </p:cNvSpPr>
            <p:nvPr userDrawn="1"/>
          </p:nvSpPr>
          <p:spPr bwMode="white">
            <a:xfrm>
              <a:off x="6957" y="3932"/>
              <a:ext cx="46" cy="66"/>
            </a:xfrm>
            <a:custGeom>
              <a:avLst/>
              <a:gdLst>
                <a:gd name="T0" fmla="*/ 0 w 255"/>
                <a:gd name="T1" fmla="*/ 309 h 366"/>
                <a:gd name="T2" fmla="*/ 19 w 255"/>
                <a:gd name="T3" fmla="*/ 287 h 366"/>
                <a:gd name="T4" fmla="*/ 130 w 255"/>
                <a:gd name="T5" fmla="*/ 338 h 366"/>
                <a:gd name="T6" fmla="*/ 223 w 255"/>
                <a:gd name="T7" fmla="*/ 267 h 366"/>
                <a:gd name="T8" fmla="*/ 11 w 255"/>
                <a:gd name="T9" fmla="*/ 94 h 366"/>
                <a:gd name="T10" fmla="*/ 127 w 255"/>
                <a:gd name="T11" fmla="*/ 0 h 366"/>
                <a:gd name="T12" fmla="*/ 247 w 255"/>
                <a:gd name="T13" fmla="*/ 49 h 366"/>
                <a:gd name="T14" fmla="*/ 227 w 255"/>
                <a:gd name="T15" fmla="*/ 72 h 366"/>
                <a:gd name="T16" fmla="*/ 125 w 255"/>
                <a:gd name="T17" fmla="*/ 27 h 366"/>
                <a:gd name="T18" fmla="*/ 43 w 255"/>
                <a:gd name="T19" fmla="*/ 92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2" y="338"/>
                    <a:pt x="223" y="298"/>
                    <a:pt x="223" y="267"/>
                  </a:cubicBezTo>
                  <a:cubicBezTo>
                    <a:pt x="223" y="163"/>
                    <a:pt x="11" y="218"/>
                    <a:pt x="11" y="94"/>
                  </a:cubicBezTo>
                  <a:cubicBezTo>
                    <a:pt x="11" y="36"/>
                    <a:pt x="63" y="0"/>
                    <a:pt x="127" y="0"/>
                  </a:cubicBezTo>
                  <a:cubicBezTo>
                    <a:pt x="180" y="0"/>
                    <a:pt x="219" y="18"/>
                    <a:pt x="247" y="49"/>
                  </a:cubicBezTo>
                  <a:cubicBezTo>
                    <a:pt x="227" y="72"/>
                    <a:pt x="227" y="72"/>
                    <a:pt x="227" y="72"/>
                  </a:cubicBezTo>
                  <a:cubicBezTo>
                    <a:pt x="201" y="41"/>
                    <a:pt x="165" y="27"/>
                    <a:pt x="125" y="27"/>
                  </a:cubicBezTo>
                  <a:cubicBezTo>
                    <a:pt x="78" y="27"/>
                    <a:pt x="43" y="54"/>
                    <a:pt x="43" y="92"/>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5"/>
            <p:cNvSpPr>
              <a:spLocks/>
            </p:cNvSpPr>
            <p:nvPr userDrawn="1"/>
          </p:nvSpPr>
          <p:spPr bwMode="white">
            <a:xfrm>
              <a:off x="7016" y="3932"/>
              <a:ext cx="61" cy="65"/>
            </a:xfrm>
            <a:custGeom>
              <a:avLst/>
              <a:gdLst>
                <a:gd name="T0" fmla="*/ 55 w 61"/>
                <a:gd name="T1" fmla="*/ 65 h 65"/>
                <a:gd name="T2" fmla="*/ 55 w 61"/>
                <a:gd name="T3" fmla="*/ 8 h 65"/>
                <a:gd name="T4" fmla="*/ 32 w 61"/>
                <a:gd name="T5" fmla="*/ 65 h 65"/>
                <a:gd name="T6" fmla="*/ 29 w 61"/>
                <a:gd name="T7" fmla="*/ 65 h 65"/>
                <a:gd name="T8" fmla="*/ 6 w 61"/>
                <a:gd name="T9" fmla="*/ 8 h 65"/>
                <a:gd name="T10" fmla="*/ 6 w 61"/>
                <a:gd name="T11" fmla="*/ 65 h 65"/>
                <a:gd name="T12" fmla="*/ 0 w 61"/>
                <a:gd name="T13" fmla="*/ 65 h 65"/>
                <a:gd name="T14" fmla="*/ 0 w 61"/>
                <a:gd name="T15" fmla="*/ 0 h 65"/>
                <a:gd name="T16" fmla="*/ 9 w 61"/>
                <a:gd name="T17" fmla="*/ 0 h 65"/>
                <a:gd name="T18" fmla="*/ 30 w 61"/>
                <a:gd name="T19" fmla="*/ 54 h 65"/>
                <a:gd name="T20" fmla="*/ 52 w 61"/>
                <a:gd name="T21" fmla="*/ 0 h 65"/>
                <a:gd name="T22" fmla="*/ 61 w 61"/>
                <a:gd name="T23" fmla="*/ 0 h 65"/>
                <a:gd name="T24" fmla="*/ 61 w 61"/>
                <a:gd name="T25" fmla="*/ 65 h 65"/>
                <a:gd name="T26" fmla="*/ 55 w 61"/>
                <a:gd name="T2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5">
                  <a:moveTo>
                    <a:pt x="55" y="65"/>
                  </a:moveTo>
                  <a:lnTo>
                    <a:pt x="55" y="8"/>
                  </a:lnTo>
                  <a:lnTo>
                    <a:pt x="32" y="65"/>
                  </a:lnTo>
                  <a:lnTo>
                    <a:pt x="29" y="65"/>
                  </a:lnTo>
                  <a:lnTo>
                    <a:pt x="6" y="8"/>
                  </a:lnTo>
                  <a:lnTo>
                    <a:pt x="6" y="65"/>
                  </a:lnTo>
                  <a:lnTo>
                    <a:pt x="0" y="65"/>
                  </a:lnTo>
                  <a:lnTo>
                    <a:pt x="0" y="0"/>
                  </a:lnTo>
                  <a:lnTo>
                    <a:pt x="9" y="0"/>
                  </a:lnTo>
                  <a:lnTo>
                    <a:pt x="30" y="54"/>
                  </a:lnTo>
                  <a:lnTo>
                    <a:pt x="52" y="0"/>
                  </a:lnTo>
                  <a:lnTo>
                    <a:pt x="61" y="0"/>
                  </a:lnTo>
                  <a:lnTo>
                    <a:pt x="61" y="65"/>
                  </a:lnTo>
                  <a:lnTo>
                    <a:pt x="55"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6"/>
            <p:cNvSpPr>
              <a:spLocks noEditPoints="1"/>
            </p:cNvSpPr>
            <p:nvPr userDrawn="1"/>
          </p:nvSpPr>
          <p:spPr bwMode="white">
            <a:xfrm>
              <a:off x="7086" y="3932"/>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3 w 60"/>
                <a:gd name="T13" fmla="*/ 0 h 65"/>
                <a:gd name="T14" fmla="*/ 60 w 60"/>
                <a:gd name="T15" fmla="*/ 65 h 65"/>
                <a:gd name="T16" fmla="*/ 53 w 60"/>
                <a:gd name="T17" fmla="*/ 65 h 65"/>
                <a:gd name="T18" fmla="*/ 30 w 60"/>
                <a:gd name="T19" fmla="*/ 7 h 65"/>
                <a:gd name="T20" fmla="*/ 15 w 60"/>
                <a:gd name="T21" fmla="*/ 44 h 65"/>
                <a:gd name="T22" fmla="*/ 45 w 60"/>
                <a:gd name="T23" fmla="*/ 44 h 65"/>
                <a:gd name="T24" fmla="*/ 30 w 60"/>
                <a:gd name="T25" fmla="*/ 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3" y="0"/>
                  </a:lnTo>
                  <a:lnTo>
                    <a:pt x="60" y="65"/>
                  </a:lnTo>
                  <a:lnTo>
                    <a:pt x="53" y="65"/>
                  </a:lnTo>
                  <a:close/>
                  <a:moveTo>
                    <a:pt x="30" y="7"/>
                  </a:moveTo>
                  <a:lnTo>
                    <a:pt x="15" y="44"/>
                  </a:lnTo>
                  <a:lnTo>
                    <a:pt x="45" y="44"/>
                  </a:lnTo>
                  <a:lnTo>
                    <a:pt x="3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7"/>
            <p:cNvSpPr>
              <a:spLocks noEditPoints="1"/>
            </p:cNvSpPr>
            <p:nvPr userDrawn="1"/>
          </p:nvSpPr>
          <p:spPr bwMode="white">
            <a:xfrm>
              <a:off x="7155" y="3932"/>
              <a:ext cx="45" cy="65"/>
            </a:xfrm>
            <a:custGeom>
              <a:avLst/>
              <a:gdLst>
                <a:gd name="T0" fmla="*/ 207 w 244"/>
                <a:gd name="T1" fmla="*/ 354 h 354"/>
                <a:gd name="T2" fmla="*/ 108 w 244"/>
                <a:gd name="T3" fmla="*/ 208 h 354"/>
                <a:gd name="T4" fmla="*/ 30 w 244"/>
                <a:gd name="T5" fmla="*/ 208 h 354"/>
                <a:gd name="T6" fmla="*/ 30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7 w 244"/>
                <a:gd name="T21" fmla="*/ 354 h 354"/>
                <a:gd name="T22" fmla="*/ 208 w 244"/>
                <a:gd name="T23" fmla="*/ 104 h 354"/>
                <a:gd name="T24" fmla="*/ 129 w 244"/>
                <a:gd name="T25" fmla="*/ 28 h 354"/>
                <a:gd name="T26" fmla="*/ 30 w 244"/>
                <a:gd name="T27" fmla="*/ 28 h 354"/>
                <a:gd name="T28" fmla="*/ 30 w 244"/>
                <a:gd name="T29" fmla="*/ 180 h 354"/>
                <a:gd name="T30" fmla="*/ 129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7" y="354"/>
                  </a:moveTo>
                  <a:cubicBezTo>
                    <a:pt x="108" y="208"/>
                    <a:pt x="108" y="208"/>
                    <a:pt x="108" y="208"/>
                  </a:cubicBezTo>
                  <a:cubicBezTo>
                    <a:pt x="30" y="208"/>
                    <a:pt x="30" y="208"/>
                    <a:pt x="30" y="208"/>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4" y="204"/>
                    <a:pt x="142" y="206"/>
                  </a:cubicBezTo>
                  <a:cubicBezTo>
                    <a:pt x="244" y="354"/>
                    <a:pt x="244" y="354"/>
                    <a:pt x="244" y="354"/>
                  </a:cubicBezTo>
                  <a:lnTo>
                    <a:pt x="207" y="354"/>
                  </a:lnTo>
                  <a:close/>
                  <a:moveTo>
                    <a:pt x="208" y="104"/>
                  </a:moveTo>
                  <a:cubicBezTo>
                    <a:pt x="208" y="59"/>
                    <a:pt x="176" y="28"/>
                    <a:pt x="129" y="28"/>
                  </a:cubicBezTo>
                  <a:cubicBezTo>
                    <a:pt x="30" y="28"/>
                    <a:pt x="30" y="28"/>
                    <a:pt x="30" y="28"/>
                  </a:cubicBezTo>
                  <a:cubicBezTo>
                    <a:pt x="30" y="180"/>
                    <a:pt x="30" y="180"/>
                    <a:pt x="30" y="180"/>
                  </a:cubicBezTo>
                  <a:cubicBezTo>
                    <a:pt x="129" y="180"/>
                    <a:pt x="129" y="180"/>
                    <a:pt x="129"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8"/>
            <p:cNvSpPr>
              <a:spLocks/>
            </p:cNvSpPr>
            <p:nvPr userDrawn="1"/>
          </p:nvSpPr>
          <p:spPr bwMode="white">
            <a:xfrm>
              <a:off x="7207" y="3932"/>
              <a:ext cx="48" cy="65"/>
            </a:xfrm>
            <a:custGeom>
              <a:avLst/>
              <a:gdLst>
                <a:gd name="T0" fmla="*/ 21 w 48"/>
                <a:gd name="T1" fmla="*/ 65 h 65"/>
                <a:gd name="T2" fmla="*/ 21 w 48"/>
                <a:gd name="T3" fmla="*/ 6 h 65"/>
                <a:gd name="T4" fmla="*/ 0 w 48"/>
                <a:gd name="T5" fmla="*/ 6 h 65"/>
                <a:gd name="T6" fmla="*/ 0 w 48"/>
                <a:gd name="T7" fmla="*/ 0 h 65"/>
                <a:gd name="T8" fmla="*/ 48 w 48"/>
                <a:gd name="T9" fmla="*/ 0 h 65"/>
                <a:gd name="T10" fmla="*/ 48 w 48"/>
                <a:gd name="T11" fmla="*/ 6 h 65"/>
                <a:gd name="T12" fmla="*/ 27 w 48"/>
                <a:gd name="T13" fmla="*/ 6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6"/>
                  </a:lnTo>
                  <a:lnTo>
                    <a:pt x="0" y="6"/>
                  </a:lnTo>
                  <a:lnTo>
                    <a:pt x="0" y="0"/>
                  </a:lnTo>
                  <a:lnTo>
                    <a:pt x="48" y="0"/>
                  </a:lnTo>
                  <a:lnTo>
                    <a:pt x="48" y="6"/>
                  </a:lnTo>
                  <a:lnTo>
                    <a:pt x="27" y="6"/>
                  </a:lnTo>
                  <a:lnTo>
                    <a:pt x="27" y="65"/>
                  </a:lnTo>
                  <a:lnTo>
                    <a:pt x="2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29"/>
            <p:cNvSpPr>
              <a:spLocks/>
            </p:cNvSpPr>
            <p:nvPr userDrawn="1"/>
          </p:nvSpPr>
          <p:spPr bwMode="white">
            <a:xfrm>
              <a:off x="7266" y="3932"/>
              <a:ext cx="41" cy="65"/>
            </a:xfrm>
            <a:custGeom>
              <a:avLst/>
              <a:gdLst>
                <a:gd name="T0" fmla="*/ 0 w 41"/>
                <a:gd name="T1" fmla="*/ 65 h 65"/>
                <a:gd name="T2" fmla="*/ 0 w 41"/>
                <a:gd name="T3" fmla="*/ 0 h 65"/>
                <a:gd name="T4" fmla="*/ 41 w 41"/>
                <a:gd name="T5" fmla="*/ 0 h 65"/>
                <a:gd name="T6" fmla="*/ 41 w 41"/>
                <a:gd name="T7" fmla="*/ 6 h 65"/>
                <a:gd name="T8" fmla="*/ 6 w 41"/>
                <a:gd name="T9" fmla="*/ 6 h 65"/>
                <a:gd name="T10" fmla="*/ 6 w 41"/>
                <a:gd name="T11" fmla="*/ 30 h 65"/>
                <a:gd name="T12" fmla="*/ 40 w 41"/>
                <a:gd name="T13" fmla="*/ 30 h 65"/>
                <a:gd name="T14" fmla="*/ 40 w 41"/>
                <a:gd name="T15" fmla="*/ 35 h 65"/>
                <a:gd name="T16" fmla="*/ 6 w 41"/>
                <a:gd name="T17" fmla="*/ 35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6"/>
                  </a:lnTo>
                  <a:lnTo>
                    <a:pt x="6" y="6"/>
                  </a:lnTo>
                  <a:lnTo>
                    <a:pt x="6" y="30"/>
                  </a:lnTo>
                  <a:lnTo>
                    <a:pt x="40" y="30"/>
                  </a:lnTo>
                  <a:lnTo>
                    <a:pt x="40" y="35"/>
                  </a:lnTo>
                  <a:lnTo>
                    <a:pt x="6" y="35"/>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0"/>
            <p:cNvSpPr>
              <a:spLocks noEditPoints="1"/>
            </p:cNvSpPr>
            <p:nvPr userDrawn="1"/>
          </p:nvSpPr>
          <p:spPr bwMode="white">
            <a:xfrm>
              <a:off x="7321" y="3932"/>
              <a:ext cx="44" cy="65"/>
            </a:xfrm>
            <a:custGeom>
              <a:avLst/>
              <a:gdLst>
                <a:gd name="T0" fmla="*/ 208 w 244"/>
                <a:gd name="T1" fmla="*/ 354 h 354"/>
                <a:gd name="T2" fmla="*/ 109 w 244"/>
                <a:gd name="T3" fmla="*/ 208 h 354"/>
                <a:gd name="T4" fmla="*/ 31 w 244"/>
                <a:gd name="T5" fmla="*/ 208 h 354"/>
                <a:gd name="T6" fmla="*/ 31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8 w 244"/>
                <a:gd name="T21" fmla="*/ 354 h 354"/>
                <a:gd name="T22" fmla="*/ 208 w 244"/>
                <a:gd name="T23" fmla="*/ 104 h 354"/>
                <a:gd name="T24" fmla="*/ 130 w 244"/>
                <a:gd name="T25" fmla="*/ 28 h 354"/>
                <a:gd name="T26" fmla="*/ 31 w 244"/>
                <a:gd name="T27" fmla="*/ 28 h 354"/>
                <a:gd name="T28" fmla="*/ 31 w 244"/>
                <a:gd name="T29" fmla="*/ 180 h 354"/>
                <a:gd name="T30" fmla="*/ 130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9" y="208"/>
                    <a:pt x="109" y="208"/>
                    <a:pt x="109" y="208"/>
                  </a:cubicBezTo>
                  <a:cubicBezTo>
                    <a:pt x="31" y="208"/>
                    <a:pt x="31" y="208"/>
                    <a:pt x="31" y="208"/>
                  </a:cubicBezTo>
                  <a:cubicBezTo>
                    <a:pt x="31" y="354"/>
                    <a:pt x="31" y="354"/>
                    <a:pt x="31"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5" y="204"/>
                    <a:pt x="142" y="206"/>
                  </a:cubicBezTo>
                  <a:cubicBezTo>
                    <a:pt x="244" y="354"/>
                    <a:pt x="244" y="354"/>
                    <a:pt x="244" y="354"/>
                  </a:cubicBezTo>
                  <a:lnTo>
                    <a:pt x="208" y="354"/>
                  </a:lnTo>
                  <a:close/>
                  <a:moveTo>
                    <a:pt x="208" y="104"/>
                  </a:moveTo>
                  <a:cubicBezTo>
                    <a:pt x="208" y="59"/>
                    <a:pt x="176" y="28"/>
                    <a:pt x="130" y="28"/>
                  </a:cubicBezTo>
                  <a:cubicBezTo>
                    <a:pt x="31" y="28"/>
                    <a:pt x="31" y="28"/>
                    <a:pt x="31" y="28"/>
                  </a:cubicBezTo>
                  <a:cubicBezTo>
                    <a:pt x="31" y="180"/>
                    <a:pt x="31" y="180"/>
                    <a:pt x="31" y="180"/>
                  </a:cubicBezTo>
                  <a:cubicBezTo>
                    <a:pt x="130" y="180"/>
                    <a:pt x="130" y="180"/>
                    <a:pt x="130"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Oval 31"/>
            <p:cNvSpPr>
              <a:spLocks noChangeArrowheads="1"/>
            </p:cNvSpPr>
            <p:nvPr userDrawn="1"/>
          </p:nvSpPr>
          <p:spPr bwMode="white">
            <a:xfrm>
              <a:off x="7372" y="3990"/>
              <a:ext cx="9"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32"/>
            <p:cNvSpPr>
              <a:spLocks/>
            </p:cNvSpPr>
            <p:nvPr userDrawn="1"/>
          </p:nvSpPr>
          <p:spPr bwMode="white">
            <a:xfrm>
              <a:off x="6957" y="4021"/>
              <a:ext cx="46" cy="67"/>
            </a:xfrm>
            <a:custGeom>
              <a:avLst/>
              <a:gdLst>
                <a:gd name="T0" fmla="*/ 0 w 255"/>
                <a:gd name="T1" fmla="*/ 310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5 w 255"/>
                <a:gd name="T17" fmla="*/ 28 h 366"/>
                <a:gd name="T18" fmla="*/ 43 w 255"/>
                <a:gd name="T19" fmla="*/ 93 h 366"/>
                <a:gd name="T20" fmla="*/ 255 w 255"/>
                <a:gd name="T21" fmla="*/ 266 h 366"/>
                <a:gd name="T22" fmla="*/ 129 w 255"/>
                <a:gd name="T23" fmla="*/ 366 h 366"/>
                <a:gd name="T24" fmla="*/ 0 w 255"/>
                <a:gd name="T25" fmla="*/ 31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10"/>
                  </a:moveTo>
                  <a:cubicBezTo>
                    <a:pt x="19" y="287"/>
                    <a:pt x="19" y="287"/>
                    <a:pt x="19" y="287"/>
                  </a:cubicBezTo>
                  <a:cubicBezTo>
                    <a:pt x="42" y="313"/>
                    <a:pt x="79" y="338"/>
                    <a:pt x="130" y="338"/>
                  </a:cubicBezTo>
                  <a:cubicBezTo>
                    <a:pt x="202" y="338"/>
                    <a:pt x="223" y="298"/>
                    <a:pt x="223" y="268"/>
                  </a:cubicBezTo>
                  <a:cubicBezTo>
                    <a:pt x="223" y="164"/>
                    <a:pt x="11" y="218"/>
                    <a:pt x="11" y="94"/>
                  </a:cubicBezTo>
                  <a:cubicBezTo>
                    <a:pt x="11" y="37"/>
                    <a:pt x="63" y="0"/>
                    <a:pt x="127" y="0"/>
                  </a:cubicBezTo>
                  <a:cubicBezTo>
                    <a:pt x="180" y="0"/>
                    <a:pt x="219" y="19"/>
                    <a:pt x="247" y="50"/>
                  </a:cubicBezTo>
                  <a:cubicBezTo>
                    <a:pt x="227" y="72"/>
                    <a:pt x="227" y="72"/>
                    <a:pt x="227" y="72"/>
                  </a:cubicBezTo>
                  <a:cubicBezTo>
                    <a:pt x="201" y="41"/>
                    <a:pt x="165" y="28"/>
                    <a:pt x="125" y="28"/>
                  </a:cubicBezTo>
                  <a:cubicBezTo>
                    <a:pt x="78" y="28"/>
                    <a:pt x="43" y="55"/>
                    <a:pt x="43" y="93"/>
                  </a:cubicBezTo>
                  <a:cubicBezTo>
                    <a:pt x="43" y="184"/>
                    <a:pt x="255" y="134"/>
                    <a:pt x="255" y="266"/>
                  </a:cubicBezTo>
                  <a:cubicBezTo>
                    <a:pt x="255" y="311"/>
                    <a:pt x="225" y="366"/>
                    <a:pt x="129" y="366"/>
                  </a:cubicBezTo>
                  <a:cubicBezTo>
                    <a:pt x="71" y="366"/>
                    <a:pt x="27" y="343"/>
                    <a:pt x="0" y="3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3"/>
            <p:cNvSpPr>
              <a:spLocks noEditPoints="1"/>
            </p:cNvSpPr>
            <p:nvPr userDrawn="1"/>
          </p:nvSpPr>
          <p:spPr bwMode="white">
            <a:xfrm>
              <a:off x="7005" y="4022"/>
              <a:ext cx="59" cy="65"/>
            </a:xfrm>
            <a:custGeom>
              <a:avLst/>
              <a:gdLst>
                <a:gd name="T0" fmla="*/ 53 w 59"/>
                <a:gd name="T1" fmla="*/ 65 h 65"/>
                <a:gd name="T2" fmla="*/ 47 w 59"/>
                <a:gd name="T3" fmla="*/ 49 h 65"/>
                <a:gd name="T4" fmla="*/ 13 w 59"/>
                <a:gd name="T5" fmla="*/ 49 h 65"/>
                <a:gd name="T6" fmla="*/ 6 w 59"/>
                <a:gd name="T7" fmla="*/ 65 h 65"/>
                <a:gd name="T8" fmla="*/ 0 w 59"/>
                <a:gd name="T9" fmla="*/ 65 h 65"/>
                <a:gd name="T10" fmla="*/ 26 w 59"/>
                <a:gd name="T11" fmla="*/ 0 h 65"/>
                <a:gd name="T12" fmla="*/ 33 w 59"/>
                <a:gd name="T13" fmla="*/ 0 h 65"/>
                <a:gd name="T14" fmla="*/ 59 w 59"/>
                <a:gd name="T15" fmla="*/ 65 h 65"/>
                <a:gd name="T16" fmla="*/ 53 w 59"/>
                <a:gd name="T17" fmla="*/ 65 h 65"/>
                <a:gd name="T18" fmla="*/ 30 w 59"/>
                <a:gd name="T19" fmla="*/ 6 h 65"/>
                <a:gd name="T20" fmla="*/ 14 w 59"/>
                <a:gd name="T21" fmla="*/ 44 h 65"/>
                <a:gd name="T22" fmla="*/ 45 w 59"/>
                <a:gd name="T23" fmla="*/ 44 h 65"/>
                <a:gd name="T24" fmla="*/ 30 w 59"/>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65">
                  <a:moveTo>
                    <a:pt x="53" y="65"/>
                  </a:moveTo>
                  <a:lnTo>
                    <a:pt x="47" y="49"/>
                  </a:lnTo>
                  <a:lnTo>
                    <a:pt x="13" y="49"/>
                  </a:lnTo>
                  <a:lnTo>
                    <a:pt x="6" y="65"/>
                  </a:lnTo>
                  <a:lnTo>
                    <a:pt x="0" y="65"/>
                  </a:lnTo>
                  <a:lnTo>
                    <a:pt x="26" y="0"/>
                  </a:lnTo>
                  <a:lnTo>
                    <a:pt x="33" y="0"/>
                  </a:lnTo>
                  <a:lnTo>
                    <a:pt x="59" y="65"/>
                  </a:lnTo>
                  <a:lnTo>
                    <a:pt x="53" y="65"/>
                  </a:lnTo>
                  <a:close/>
                  <a:moveTo>
                    <a:pt x="30" y="6"/>
                  </a:moveTo>
                  <a:lnTo>
                    <a:pt x="14" y="44"/>
                  </a:lnTo>
                  <a:lnTo>
                    <a:pt x="45" y="44"/>
                  </a:lnTo>
                  <a:lnTo>
                    <a:pt x="3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34"/>
            <p:cNvSpPr>
              <a:spLocks/>
            </p:cNvSpPr>
            <p:nvPr userDrawn="1"/>
          </p:nvSpPr>
          <p:spPr bwMode="white">
            <a:xfrm>
              <a:off x="7074"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35"/>
            <p:cNvSpPr>
              <a:spLocks/>
            </p:cNvSpPr>
            <p:nvPr userDrawn="1"/>
          </p:nvSpPr>
          <p:spPr bwMode="white">
            <a:xfrm>
              <a:off x="7126"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59 h 65"/>
                <a:gd name="T20" fmla="*/ 41 w 41"/>
                <a:gd name="T21" fmla="*/ 59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59"/>
                  </a:lnTo>
                  <a:lnTo>
                    <a:pt x="41" y="59"/>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36"/>
            <p:cNvSpPr>
              <a:spLocks noEditPoints="1"/>
            </p:cNvSpPr>
            <p:nvPr userDrawn="1"/>
          </p:nvSpPr>
          <p:spPr bwMode="white">
            <a:xfrm>
              <a:off x="7181" y="4022"/>
              <a:ext cx="44" cy="65"/>
            </a:xfrm>
            <a:custGeom>
              <a:avLst/>
              <a:gdLst>
                <a:gd name="T0" fmla="*/ 208 w 244"/>
                <a:gd name="T1" fmla="*/ 354 h 354"/>
                <a:gd name="T2" fmla="*/ 108 w 244"/>
                <a:gd name="T3" fmla="*/ 207 h 354"/>
                <a:gd name="T4" fmla="*/ 30 w 244"/>
                <a:gd name="T5" fmla="*/ 207 h 354"/>
                <a:gd name="T6" fmla="*/ 30 w 244"/>
                <a:gd name="T7" fmla="*/ 354 h 354"/>
                <a:gd name="T8" fmla="*/ 0 w 244"/>
                <a:gd name="T9" fmla="*/ 354 h 354"/>
                <a:gd name="T10" fmla="*/ 0 w 244"/>
                <a:gd name="T11" fmla="*/ 0 h 354"/>
                <a:gd name="T12" fmla="*/ 132 w 244"/>
                <a:gd name="T13" fmla="*/ 0 h 354"/>
                <a:gd name="T14" fmla="*/ 240 w 244"/>
                <a:gd name="T15" fmla="*/ 103 h 354"/>
                <a:gd name="T16" fmla="*/ 142 w 244"/>
                <a:gd name="T17" fmla="*/ 205 h 354"/>
                <a:gd name="T18" fmla="*/ 244 w 244"/>
                <a:gd name="T19" fmla="*/ 354 h 354"/>
                <a:gd name="T20" fmla="*/ 208 w 244"/>
                <a:gd name="T21" fmla="*/ 354 h 354"/>
                <a:gd name="T22" fmla="*/ 208 w 244"/>
                <a:gd name="T23" fmla="*/ 103 h 354"/>
                <a:gd name="T24" fmla="*/ 130 w 244"/>
                <a:gd name="T25" fmla="*/ 27 h 354"/>
                <a:gd name="T26" fmla="*/ 30 w 244"/>
                <a:gd name="T27" fmla="*/ 27 h 354"/>
                <a:gd name="T28" fmla="*/ 30 w 244"/>
                <a:gd name="T29" fmla="*/ 180 h 354"/>
                <a:gd name="T30" fmla="*/ 130 w 244"/>
                <a:gd name="T31" fmla="*/ 180 h 354"/>
                <a:gd name="T32" fmla="*/ 208 w 244"/>
                <a:gd name="T33" fmla="*/ 10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8" y="207"/>
                    <a:pt x="108" y="207"/>
                    <a:pt x="108" y="207"/>
                  </a:cubicBezTo>
                  <a:cubicBezTo>
                    <a:pt x="30" y="207"/>
                    <a:pt x="30" y="207"/>
                    <a:pt x="30" y="207"/>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3"/>
                  </a:cubicBezTo>
                  <a:cubicBezTo>
                    <a:pt x="240" y="167"/>
                    <a:pt x="194" y="203"/>
                    <a:pt x="142" y="205"/>
                  </a:cubicBezTo>
                  <a:cubicBezTo>
                    <a:pt x="244" y="354"/>
                    <a:pt x="244" y="354"/>
                    <a:pt x="244" y="354"/>
                  </a:cubicBezTo>
                  <a:lnTo>
                    <a:pt x="208" y="354"/>
                  </a:lnTo>
                  <a:close/>
                  <a:moveTo>
                    <a:pt x="208" y="103"/>
                  </a:moveTo>
                  <a:cubicBezTo>
                    <a:pt x="208" y="59"/>
                    <a:pt x="176" y="27"/>
                    <a:pt x="130" y="27"/>
                  </a:cubicBezTo>
                  <a:cubicBezTo>
                    <a:pt x="30" y="27"/>
                    <a:pt x="30" y="27"/>
                    <a:pt x="30" y="27"/>
                  </a:cubicBezTo>
                  <a:cubicBezTo>
                    <a:pt x="30" y="180"/>
                    <a:pt x="30" y="180"/>
                    <a:pt x="30" y="180"/>
                  </a:cubicBezTo>
                  <a:cubicBezTo>
                    <a:pt x="130" y="180"/>
                    <a:pt x="130" y="180"/>
                    <a:pt x="130" y="180"/>
                  </a:cubicBezTo>
                  <a:cubicBezTo>
                    <a:pt x="176" y="180"/>
                    <a:pt x="208" y="148"/>
                    <a:pt x="208"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Oval 37"/>
            <p:cNvSpPr>
              <a:spLocks noChangeArrowheads="1"/>
            </p:cNvSpPr>
            <p:nvPr userDrawn="1"/>
          </p:nvSpPr>
          <p:spPr bwMode="white">
            <a:xfrm>
              <a:off x="7233" y="4079"/>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8219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Tree>
    <p:extLst>
      <p:ext uri="{BB962C8B-B14F-4D97-AF65-F5344CB8AC3E}">
        <p14:creationId xmlns:p14="http://schemas.microsoft.com/office/powerpoint/2010/main" val="160778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771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7"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t>© 2017 F5 Networks</a:t>
            </a:r>
          </a:p>
        </p:txBody>
      </p:sp>
      <p:sp>
        <p:nvSpPr>
          <p:cNvPr id="8"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lang="en-US" smtClean="0"/>
              <a:pPr/>
              <a:t>‹#›</a:t>
            </a:fld>
            <a:endParaRPr lang="en-US" dirty="0"/>
          </a:p>
        </p:txBody>
      </p:sp>
      <p:sp>
        <p:nvSpPr>
          <p:cNvPr id="6" name="Text Placeholder 5"/>
          <p:cNvSpPr>
            <a:spLocks noGrp="1"/>
          </p:cNvSpPr>
          <p:nvPr>
            <p:ph type="body" sz="quarter" idx="10"/>
          </p:nvPr>
        </p:nvSpPr>
        <p:spPr>
          <a:xfrm>
            <a:off x="304800" y="1219200"/>
            <a:ext cx="57150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1"/>
          </p:nvPr>
        </p:nvSpPr>
        <p:spPr>
          <a:xfrm>
            <a:off x="6019800" y="1219200"/>
            <a:ext cx="5867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946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Tree>
    <p:extLst>
      <p:ext uri="{BB962C8B-B14F-4D97-AF65-F5344CB8AC3E}">
        <p14:creationId xmlns:p14="http://schemas.microsoft.com/office/powerpoint/2010/main" val="5687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74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5"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t>© 2017 F5 Networks</a:t>
            </a:r>
          </a:p>
        </p:txBody>
      </p:sp>
      <p:sp>
        <p:nvSpPr>
          <p:cNvPr id="6"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7150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118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Lin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608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Header">
    <p:bg bwMode="invGray">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 name="Straight Connector 4"/>
          <p:cNvCxnSpPr/>
          <p:nvPr userDrawn="1"/>
        </p:nvCxnSpPr>
        <p:spPr bwMode="white">
          <a:xfrm>
            <a:off x="5695950" y="4062248"/>
            <a:ext cx="800100" cy="0"/>
          </a:xfrm>
          <a:prstGeom prst="line">
            <a:avLst/>
          </a:prstGeom>
          <a:ln w="1143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5"/>
          <p:cNvSpPr>
            <a:spLocks noGrp="1"/>
          </p:cNvSpPr>
          <p:nvPr>
            <p:ph type="title" hasCustomPrompt="1"/>
          </p:nvPr>
        </p:nvSpPr>
        <p:spPr>
          <a:xfrm>
            <a:off x="1409700" y="2461074"/>
            <a:ext cx="9372600" cy="1371600"/>
          </a:xfrm>
        </p:spPr>
        <p:txBody>
          <a:bodyPr vert="horz" lIns="155448" tIns="155448" rIns="155448" bIns="155448" rtlCol="0" anchor="b" anchorCtr="0">
            <a:noAutofit/>
          </a:bodyPr>
          <a:lstStyle>
            <a:lvl1pPr algn="ctr">
              <a:defRPr lang="en-US" sz="6600" cap="all" spc="-200" baseline="0" smtClean="0">
                <a:gradFill>
                  <a:gsLst>
                    <a:gs pos="0">
                      <a:schemeClr val="tx1"/>
                    </a:gs>
                    <a:gs pos="100000">
                      <a:schemeClr val="tx1"/>
                    </a:gs>
                  </a:gsLst>
                  <a:lin ang="5400000" scaled="1"/>
                </a:gradFill>
                <a:latin typeface="+mn-lt"/>
                <a:ea typeface="+mn-ea"/>
              </a:defRPr>
            </a:lvl1pPr>
          </a:lstStyle>
          <a:p>
            <a:pPr marL="0" lvl="0" indent="0" algn="ctr">
              <a:spcBef>
                <a:spcPts val="1000"/>
              </a:spcBef>
              <a:buFontTx/>
            </a:pPr>
            <a:r>
              <a:rPr lang="en-US" dirty="0"/>
              <a:t>SECTION TITLE</a:t>
            </a:r>
          </a:p>
        </p:txBody>
      </p:sp>
    </p:spTree>
    <p:extLst>
      <p:ext uri="{BB962C8B-B14F-4D97-AF65-F5344CB8AC3E}">
        <p14:creationId xmlns:p14="http://schemas.microsoft.com/office/powerpoint/2010/main" val="60929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p:bg bwMode="invGray">
      <p:bgPr>
        <a:solidFill>
          <a:schemeClr val="bg1"/>
        </a:solidFill>
        <a:effectLst/>
      </p:bgPr>
    </p:bg>
    <p:spTree>
      <p:nvGrpSpPr>
        <p:cNvPr id="1" name=""/>
        <p:cNvGrpSpPr/>
        <p:nvPr/>
      </p:nvGrpSpPr>
      <p:grpSpPr>
        <a:xfrm>
          <a:off x="0" y="0"/>
          <a:ext cx="0" cy="0"/>
          <a:chOff x="0" y="0"/>
          <a:chExt cx="0" cy="0"/>
        </a:xfrm>
      </p:grpSpPr>
      <p:cxnSp>
        <p:nvCxnSpPr>
          <p:cNvPr id="704" name="Straight Connector 703"/>
          <p:cNvCxnSpPr/>
          <p:nvPr userDrawn="1"/>
        </p:nvCxnSpPr>
        <p:spPr>
          <a:xfrm>
            <a:off x="5695950"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hasCustomPrompt="1"/>
          </p:nvPr>
        </p:nvSpPr>
        <p:spPr>
          <a:xfrm>
            <a:off x="1409700" y="24140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spTree>
    <p:extLst>
      <p:ext uri="{BB962C8B-B14F-4D97-AF65-F5344CB8AC3E}">
        <p14:creationId xmlns:p14="http://schemas.microsoft.com/office/powerpoint/2010/main" val="117082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0">
                      <a:schemeClr val="tx2"/>
                    </a:gs>
                    <a:gs pos="99000">
                      <a:schemeClr val="tx2"/>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92421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dirty="0"/>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37519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tx2"/>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96673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lang="en-US" smtClean="0"/>
              <a:pPr/>
              <a:t>‹#›</a:t>
            </a:fld>
            <a:endParaRPr lang="en-US" dirty="0"/>
          </a:p>
        </p:txBody>
      </p:sp>
      <p:pic>
        <p:nvPicPr>
          <p:cNvPr id="8" name="Picture 7"/>
          <p:cNvPicPr>
            <a:picLocks noChangeAspect="1"/>
          </p:cNvPicPr>
          <p:nvPr userDrawn="1"/>
        </p:nvPicPr>
        <p:blipFill>
          <a:blip r:embed="rId2">
            <a:lum bright="74000"/>
          </a:blip>
          <a:stretch>
            <a:fillRect/>
          </a:stretch>
        </p:blipFill>
        <p:spPr bwMode="auto">
          <a:xfrm>
            <a:off x="0" y="484632"/>
            <a:ext cx="12192000" cy="5946832"/>
          </a:xfrm>
          <a:prstGeom prst="rect">
            <a:avLst/>
          </a:prstGeom>
        </p:spPr>
      </p:pic>
    </p:spTree>
    <p:extLst>
      <p:ext uri="{BB962C8B-B14F-4D97-AF65-F5344CB8AC3E}">
        <p14:creationId xmlns:p14="http://schemas.microsoft.com/office/powerpoint/2010/main" val="43714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5 Penultimate Slide (light)">
    <p:bg>
      <p:bgPr>
        <a:solidFill>
          <a:schemeClr val="bg1"/>
        </a:solidFill>
        <a:effectLst/>
      </p:bgPr>
    </p:bg>
    <p:spTree>
      <p:nvGrpSpPr>
        <p:cNvPr id="1" name=""/>
        <p:cNvGrpSpPr/>
        <p:nvPr/>
      </p:nvGrpSpPr>
      <p:grpSpPr>
        <a:xfrm>
          <a:off x="0" y="0"/>
          <a:ext cx="0" cy="0"/>
          <a:chOff x="0" y="0"/>
          <a:chExt cx="0" cy="0"/>
        </a:xfrm>
      </p:grpSpPr>
      <p:sp>
        <p:nvSpPr>
          <p:cNvPr id="9" name="AutoShape 4"/>
          <p:cNvSpPr>
            <a:spLocks noChangeAspect="1" noChangeArrowheads="1" noTextEdit="1"/>
          </p:cNvSpPr>
          <p:nvPr/>
        </p:nvSpPr>
        <p:spPr bwMode="auto">
          <a:xfrm>
            <a:off x="3076681" y="1600200"/>
            <a:ext cx="6035462" cy="34120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9"/>
          <p:cNvSpPr>
            <a:spLocks noChangeArrowheads="1"/>
          </p:cNvSpPr>
          <p:nvPr/>
        </p:nvSpPr>
        <p:spPr bwMode="auto">
          <a:xfrm>
            <a:off x="3076681" y="1600200"/>
            <a:ext cx="6035462" cy="3412034"/>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47" name="Picture 4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42" y="1998303"/>
            <a:ext cx="3390172" cy="2658194"/>
          </a:xfrm>
          <a:prstGeom prst="rect">
            <a:avLst/>
          </a:prstGeom>
        </p:spPr>
      </p:pic>
    </p:spTree>
    <p:extLst>
      <p:ext uri="{BB962C8B-B14F-4D97-AF65-F5344CB8AC3E}">
        <p14:creationId xmlns:p14="http://schemas.microsoft.com/office/powerpoint/2010/main" val="146479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5 End Slide (light)">
    <p:spTree>
      <p:nvGrpSpPr>
        <p:cNvPr id="1" name=""/>
        <p:cNvGrpSpPr/>
        <p:nvPr/>
      </p:nvGrpSpPr>
      <p:grpSpPr>
        <a:xfrm>
          <a:off x="0" y="0"/>
          <a:ext cx="0" cy="0"/>
          <a:chOff x="0" y="0"/>
          <a:chExt cx="0" cy="0"/>
        </a:xfrm>
      </p:grpSpPr>
      <p:grpSp>
        <p:nvGrpSpPr>
          <p:cNvPr id="5" name="Group 4"/>
          <p:cNvGrpSpPr/>
          <p:nvPr userDrawn="1"/>
        </p:nvGrpSpPr>
        <p:grpSpPr bwMode="gray">
          <a:xfrm>
            <a:off x="4629083" y="1841637"/>
            <a:ext cx="2929156" cy="2929160"/>
            <a:chOff x="4864938" y="1600200"/>
            <a:chExt cx="2457445" cy="2457446"/>
          </a:xfrm>
        </p:grpSpPr>
        <p:sp>
          <p:nvSpPr>
            <p:cNvPr id="6" name="Rectangle 5"/>
            <p:cNvSpPr>
              <a:spLocks noChangeArrowheads="1"/>
            </p:cNvSpPr>
            <p:nvPr/>
          </p:nvSpPr>
          <p:spPr bwMode="gray">
            <a:xfrm>
              <a:off x="4864938" y="1600200"/>
              <a:ext cx="2457445" cy="2457446"/>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8" name="Freeform 7"/>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4499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p:nvPr>
        </p:nvSpPr>
        <p:spPr/>
        <p:txBody>
          <a:bodyPr/>
          <a:lstStyle/>
          <a:p>
            <a:r>
              <a:rPr lang="en-US"/>
              <a:t>Click to edit Master title style</a:t>
            </a:r>
          </a:p>
        </p:txBody>
      </p:sp>
      <p:sp>
        <p:nvSpPr>
          <p:cNvPr id="12" name="Footer Placeholder 22"/>
          <p:cNvSpPr txBox="1">
            <a:spLocks/>
          </p:cNvSpPr>
          <p:nvPr userDrawn="1"/>
        </p:nvSpPr>
        <p:spPr>
          <a:xfrm>
            <a:off x="-4637" y="6528816"/>
            <a:ext cx="12201273" cy="329184"/>
          </a:xfrm>
          <a:prstGeom prst="rect">
            <a:avLst/>
          </a:prstGeom>
          <a:solidFill>
            <a:srgbClr val="E1E1E1"/>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2"/>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z="1100" dirty="0">
                <a:solidFill>
                  <a:schemeClr val="tx1">
                    <a:lumMod val="50000"/>
                    <a:lumOff val="50000"/>
                  </a:schemeClr>
                </a:solidFill>
              </a:rPr>
              <a:t>© F5 Networks, Inc</a:t>
            </a:r>
          </a:p>
        </p:txBody>
      </p:sp>
      <p:sp>
        <p:nvSpPr>
          <p:cNvPr id="13"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z="1100" smtClean="0">
                <a:solidFill>
                  <a:schemeClr val="tx1">
                    <a:lumMod val="50000"/>
                    <a:lumOff val="50000"/>
                  </a:schemeClr>
                </a:solidFill>
              </a:rPr>
              <a:pPr algn="r">
                <a:lnSpc>
                  <a:spcPct val="90000"/>
                </a:lnSpc>
                <a:buClr>
                  <a:schemeClr val="bg1">
                    <a:lumMod val="65000"/>
                  </a:schemeClr>
                </a:buClr>
                <a:buFont typeface="Arial" pitchFamily="34" charset="0"/>
                <a:buNone/>
              </a:pPr>
              <a:t>‹#›</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35396307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Footer Placeholder 22"/>
          <p:cNvSpPr txBox="1">
            <a:spLocks/>
          </p:cNvSpPr>
          <p:nvPr userDrawn="1"/>
        </p:nvSpPr>
        <p:spPr>
          <a:xfrm>
            <a:off x="-4637" y="6528816"/>
            <a:ext cx="12201273" cy="329184"/>
          </a:xfrm>
          <a:prstGeom prst="rect">
            <a:avLst/>
          </a:prstGeom>
          <a:solidFill>
            <a:srgbClr val="E1E1E1"/>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2"/>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z="1100" dirty="0">
                <a:solidFill>
                  <a:schemeClr val="tx1">
                    <a:lumMod val="50000"/>
                    <a:lumOff val="50000"/>
                  </a:schemeClr>
                </a:solidFill>
              </a:rPr>
              <a:t>© F5 Networks, Inc</a:t>
            </a:r>
          </a:p>
        </p:txBody>
      </p:sp>
      <p:sp>
        <p:nvSpPr>
          <p:cNvPr id="10"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z="1100" smtClean="0">
                <a:solidFill>
                  <a:schemeClr val="tx1">
                    <a:lumMod val="50000"/>
                    <a:lumOff val="50000"/>
                  </a:schemeClr>
                </a:solidFill>
              </a:rPr>
              <a:pPr algn="r">
                <a:lnSpc>
                  <a:spcPct val="90000"/>
                </a:lnSpc>
                <a:buClr>
                  <a:schemeClr val="bg1">
                    <a:lumMod val="65000"/>
                  </a:schemeClr>
                </a:buClr>
                <a:buFont typeface="Arial" pitchFamily="34" charset="0"/>
                <a:buNone/>
              </a:pPr>
              <a:t>‹#›</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6303321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Footer Placeholder 22"/>
          <p:cNvSpPr txBox="1">
            <a:spLocks/>
          </p:cNvSpPr>
          <p:nvPr userDrawn="1"/>
        </p:nvSpPr>
        <p:spPr>
          <a:xfrm>
            <a:off x="-4637" y="6528816"/>
            <a:ext cx="12201273" cy="329184"/>
          </a:xfrm>
          <a:prstGeom prst="rect">
            <a:avLst/>
          </a:prstGeom>
          <a:solidFill>
            <a:srgbClr val="E1E1E1"/>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2"/>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z="1100" dirty="0">
                <a:solidFill>
                  <a:schemeClr val="tx1">
                    <a:lumMod val="50000"/>
                    <a:lumOff val="50000"/>
                  </a:schemeClr>
                </a:solidFill>
              </a:rPr>
              <a:t>© F5 Networks, Inc</a:t>
            </a:r>
          </a:p>
        </p:txBody>
      </p:sp>
      <p:sp>
        <p:nvSpPr>
          <p:cNvPr id="11"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z="1100" smtClean="0">
                <a:solidFill>
                  <a:schemeClr val="tx1">
                    <a:lumMod val="50000"/>
                    <a:lumOff val="50000"/>
                  </a:schemeClr>
                </a:solidFill>
              </a:rPr>
              <a:pPr algn="r">
                <a:lnSpc>
                  <a:spcPct val="90000"/>
                </a:lnSpc>
                <a:buClr>
                  <a:schemeClr val="bg1">
                    <a:lumMod val="65000"/>
                  </a:schemeClr>
                </a:buClr>
                <a:buFont typeface="Arial" pitchFamily="34" charset="0"/>
                <a:buNone/>
              </a:pPr>
              <a:t>‹#›</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23498604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p:nvPr>
        </p:nvSpPr>
        <p:spPr/>
        <p:txBody>
          <a:bodyPr/>
          <a:lstStyle>
            <a:lvl1pPr>
              <a:defRPr>
                <a:solidFill>
                  <a:srgbClr val="7BAAD9"/>
                </a:solidFill>
              </a:defRPr>
            </a:lvl1pPr>
          </a:lstStyle>
          <a:p>
            <a:r>
              <a:rPr lang="en-US" dirty="0"/>
              <a:t>Click to edit Master title style</a:t>
            </a:r>
          </a:p>
        </p:txBody>
      </p:sp>
      <p:sp>
        <p:nvSpPr>
          <p:cNvPr id="8" name="Footer Placeholder 22"/>
          <p:cNvSpPr txBox="1">
            <a:spLocks/>
          </p:cNvSpPr>
          <p:nvPr userDrawn="1"/>
        </p:nvSpPr>
        <p:spPr>
          <a:xfrm>
            <a:off x="-4637" y="6528816"/>
            <a:ext cx="12201273" cy="329184"/>
          </a:xfrm>
          <a:prstGeom prst="rect">
            <a:avLst/>
          </a:prstGeom>
          <a:solidFill>
            <a:schemeClr val="tx1">
              <a:alpha val="20000"/>
            </a:schemeClr>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1">
                    <a:lumMod val="50000"/>
                    <a:lumOff val="50000"/>
                  </a:schemeClr>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z="1100" dirty="0"/>
              <a:t>© F5 Networks, Inc</a:t>
            </a:r>
          </a:p>
        </p:txBody>
      </p:sp>
      <p:sp>
        <p:nvSpPr>
          <p:cNvPr id="9"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1">
                    <a:lumMod val="50000"/>
                    <a:lumOff val="5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z="1100" smtClean="0"/>
              <a:pPr algn="r">
                <a:lnSpc>
                  <a:spcPct val="90000"/>
                </a:lnSpc>
                <a:buClr>
                  <a:schemeClr val="bg1">
                    <a:lumMod val="65000"/>
                  </a:schemeClr>
                </a:buClr>
                <a:buFont typeface="Arial" pitchFamily="34" charset="0"/>
                <a:buNone/>
              </a:pPr>
              <a:t>‹#›</a:t>
            </a:fld>
            <a:endParaRPr lang="en-US" sz="1100" dirty="0"/>
          </a:p>
        </p:txBody>
      </p:sp>
    </p:spTree>
    <p:extLst>
      <p:ext uri="{BB962C8B-B14F-4D97-AF65-F5344CB8AC3E}">
        <p14:creationId xmlns:p14="http://schemas.microsoft.com/office/powerpoint/2010/main" val="38175892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p:txBody>
          <a:bodyPr vert="horz" lIns="0" tIns="0" rIns="0" bIns="0" rtlCol="0" anchor="t" anchorCtr="0">
            <a:noAutofit/>
          </a:bodyPr>
          <a:lstStyle>
            <a:lvl1pPr>
              <a:defRPr lang="en-US" dirty="0">
                <a:solidFill>
                  <a:srgbClr val="7BAAD9"/>
                </a:solidFill>
              </a:defRPr>
            </a:lvl1pPr>
          </a:lstStyle>
          <a:p>
            <a:pPr lvl="0"/>
            <a:r>
              <a:rPr lang="en-US" dirty="0"/>
              <a:t>Click to edit Master title style</a:t>
            </a:r>
          </a:p>
        </p:txBody>
      </p:sp>
      <p:sp>
        <p:nvSpPr>
          <p:cNvPr id="8" name="Footer Placeholder 22"/>
          <p:cNvSpPr txBox="1">
            <a:spLocks/>
          </p:cNvSpPr>
          <p:nvPr userDrawn="1"/>
        </p:nvSpPr>
        <p:spPr>
          <a:xfrm>
            <a:off x="-4637" y="6528816"/>
            <a:ext cx="12201273" cy="329184"/>
          </a:xfrm>
          <a:prstGeom prst="rect">
            <a:avLst/>
          </a:prstGeom>
          <a:solidFill>
            <a:schemeClr val="tx1">
              <a:alpha val="20000"/>
            </a:schemeClr>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1">
                    <a:lumMod val="50000"/>
                    <a:lumOff val="50000"/>
                  </a:schemeClr>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z="1100" dirty="0"/>
              <a:t>© F5 Networks, Inc</a:t>
            </a:r>
          </a:p>
        </p:txBody>
      </p:sp>
      <p:sp>
        <p:nvSpPr>
          <p:cNvPr id="9"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1">
                    <a:lumMod val="50000"/>
                    <a:lumOff val="5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z="1100" smtClean="0"/>
              <a:pPr algn="r">
                <a:lnSpc>
                  <a:spcPct val="90000"/>
                </a:lnSpc>
                <a:buClr>
                  <a:schemeClr val="bg1">
                    <a:lumMod val="65000"/>
                  </a:schemeClr>
                </a:buClr>
                <a:buFont typeface="Arial" pitchFamily="34" charset="0"/>
                <a:buNone/>
              </a:pPr>
              <a:t>‹#›</a:t>
            </a:fld>
            <a:endParaRPr lang="en-US" sz="1100" dirty="0"/>
          </a:p>
        </p:txBody>
      </p:sp>
    </p:spTree>
    <p:extLst>
      <p:ext uri="{BB962C8B-B14F-4D97-AF65-F5344CB8AC3E}">
        <p14:creationId xmlns:p14="http://schemas.microsoft.com/office/powerpoint/2010/main" val="1842008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5"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2017 F5 Networks</a:t>
            </a:r>
            <a:endParaRPr lang="en-US" dirty="0"/>
          </a:p>
        </p:txBody>
      </p:sp>
      <p:sp>
        <p:nvSpPr>
          <p:cNvPr id="6"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15003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ooter Placeholder 22"/>
          <p:cNvSpPr txBox="1">
            <a:spLocks/>
          </p:cNvSpPr>
          <p:nvPr userDrawn="1"/>
        </p:nvSpPr>
        <p:spPr>
          <a:xfrm>
            <a:off x="-4637" y="6528816"/>
            <a:ext cx="12201273" cy="329184"/>
          </a:xfrm>
          <a:prstGeom prst="rect">
            <a:avLst/>
          </a:prstGeom>
          <a:solidFill>
            <a:schemeClr val="tx1">
              <a:alpha val="20000"/>
            </a:schemeClr>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1">
                    <a:lumMod val="50000"/>
                    <a:lumOff val="50000"/>
                  </a:schemeClr>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z="1100" dirty="0"/>
              <a:t>© F5 Networks, Inc</a:t>
            </a:r>
          </a:p>
        </p:txBody>
      </p:sp>
      <p:sp>
        <p:nvSpPr>
          <p:cNvPr id="9"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1">
                    <a:lumMod val="50000"/>
                    <a:lumOff val="5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z="1100" smtClean="0"/>
              <a:pPr algn="r">
                <a:lnSpc>
                  <a:spcPct val="90000"/>
                </a:lnSpc>
                <a:buClr>
                  <a:schemeClr val="bg1">
                    <a:lumMod val="65000"/>
                  </a:schemeClr>
                </a:buClr>
                <a:buFont typeface="Arial" pitchFamily="34" charset="0"/>
                <a:buNone/>
              </a:pPr>
              <a:t>‹#›</a:t>
            </a:fld>
            <a:endParaRPr lang="en-US" sz="1100" dirty="0"/>
          </a:p>
        </p:txBody>
      </p:sp>
    </p:spTree>
    <p:extLst>
      <p:ext uri="{BB962C8B-B14F-4D97-AF65-F5344CB8AC3E}">
        <p14:creationId xmlns:p14="http://schemas.microsoft.com/office/powerpoint/2010/main" val="23425116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3174" y="1645920"/>
            <a:ext cx="9146382" cy="1463040"/>
          </a:xfrm>
        </p:spPr>
        <p:txBody>
          <a:bodyPr anchor="ctr"/>
          <a:lstStyle>
            <a:lvl1pPr marL="0" marR="0" indent="0" algn="l" defTabSz="914400" rtl="0" eaLnBrk="1" fontAlgn="auto" latinLnBrk="0" hangingPunct="1">
              <a:lnSpc>
                <a:spcPct val="90000"/>
              </a:lnSpc>
              <a:spcBef>
                <a:spcPct val="0"/>
              </a:spcBef>
              <a:spcAft>
                <a:spcPts val="0"/>
              </a:spcAft>
              <a:buClrTx/>
              <a:buSzTx/>
              <a:buFontTx/>
              <a:buNone/>
              <a:tabLst/>
              <a:defRPr sz="5000" b="0" cap="none" baseline="0">
                <a:solidFill>
                  <a:schemeClr val="tx1">
                    <a:lumMod val="85000"/>
                    <a:lumOff val="15000"/>
                  </a:schemeClr>
                </a:solidFill>
                <a:effectLst>
                  <a:outerShdw blurRad="38100" dist="25400" dir="2700000" algn="tl">
                    <a:srgbClr val="000000">
                      <a:alpha val="0"/>
                    </a:srgbClr>
                  </a:outerShdw>
                </a:effectLst>
              </a:defRPr>
            </a:lvl1pPr>
          </a:lstStyle>
          <a:p>
            <a:r>
              <a:rPr lang="en-US" dirty="0"/>
              <a:t>F5 Corporate Template Title Goes Here (Title Case)</a:t>
            </a:r>
          </a:p>
        </p:txBody>
      </p:sp>
      <p:grpSp>
        <p:nvGrpSpPr>
          <p:cNvPr id="4" name="Group 3"/>
          <p:cNvGrpSpPr>
            <a:grpSpLocks noChangeAspect="1"/>
          </p:cNvGrpSpPr>
          <p:nvPr userDrawn="1"/>
        </p:nvGrpSpPr>
        <p:grpSpPr>
          <a:xfrm>
            <a:off x="10884195" y="274320"/>
            <a:ext cx="823174" cy="822960"/>
            <a:chOff x="4731301" y="1300539"/>
            <a:chExt cx="2724197" cy="2724197"/>
          </a:xfrm>
        </p:grpSpPr>
        <p:sp>
          <p:nvSpPr>
            <p:cNvPr id="6" name="Freeform 5"/>
            <p:cNvSpPr>
              <a:spLocks/>
            </p:cNvSpPr>
            <p:nvPr userDrawn="1"/>
          </p:nvSpPr>
          <p:spPr bwMode="auto">
            <a:xfrm>
              <a:off x="4731301" y="1300539"/>
              <a:ext cx="2724197" cy="2724197"/>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7" name="Freeform 6"/>
            <p:cNvSpPr>
              <a:spLocks noEditPoints="1"/>
            </p:cNvSpPr>
            <p:nvPr userDrawn="1"/>
          </p:nvSpPr>
          <p:spPr bwMode="auto">
            <a:xfrm>
              <a:off x="4877131" y="1632709"/>
              <a:ext cx="2473045" cy="2042642"/>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9" name="Text Placeholder 8"/>
          <p:cNvSpPr>
            <a:spLocks noGrp="1"/>
          </p:cNvSpPr>
          <p:nvPr>
            <p:ph type="body" sz="quarter" idx="10" hasCustomPrompt="1"/>
          </p:nvPr>
        </p:nvSpPr>
        <p:spPr>
          <a:xfrm>
            <a:off x="823175" y="3383280"/>
            <a:ext cx="7317105" cy="1280160"/>
          </a:xfrm>
        </p:spPr>
        <p:txBody>
          <a:bodyPr/>
          <a:lstStyle>
            <a:lvl1pPr marL="0" indent="0">
              <a:lnSpc>
                <a:spcPct val="100000"/>
              </a:lnSpc>
              <a:spcBef>
                <a:spcPts val="0"/>
              </a:spcBef>
              <a:spcAft>
                <a:spcPts val="600"/>
              </a:spcAft>
              <a:buNone/>
              <a:defRPr sz="2400"/>
            </a:lvl1pPr>
            <a:lvl2pPr marL="0" indent="0">
              <a:spcBef>
                <a:spcPts val="0"/>
              </a:spcBef>
              <a:spcAft>
                <a:spcPts val="600"/>
              </a:spcAft>
              <a:buNone/>
              <a:defRPr sz="2400"/>
            </a:lvl2pPr>
            <a:lvl3pPr marL="0" indent="0">
              <a:spcBef>
                <a:spcPts val="0"/>
              </a:spcBef>
              <a:spcAft>
                <a:spcPts val="600"/>
              </a:spcAft>
              <a:buNone/>
              <a:defRPr sz="2400"/>
            </a:lvl3pPr>
            <a:lvl4pPr marL="0" indent="0">
              <a:spcBef>
                <a:spcPts val="0"/>
              </a:spcBef>
              <a:spcAft>
                <a:spcPts val="600"/>
              </a:spcAft>
              <a:buNone/>
              <a:defRPr sz="2400"/>
            </a:lvl4pPr>
            <a:lvl5pPr marL="0" indent="0">
              <a:spcBef>
                <a:spcPts val="0"/>
              </a:spcBef>
              <a:spcAft>
                <a:spcPts val="600"/>
              </a:spcAft>
              <a:buNone/>
              <a:defRPr sz="2400"/>
            </a:lvl5pPr>
          </a:lstStyle>
          <a:p>
            <a:pPr lvl="0"/>
            <a:r>
              <a:rPr lang="en-US" dirty="0"/>
              <a:t>Author Name, Author Title if appropriate</a:t>
            </a:r>
            <a:br>
              <a:rPr lang="en-US" dirty="0"/>
            </a:br>
            <a:r>
              <a:rPr lang="en-US" dirty="0"/>
              <a:t>[Date]</a:t>
            </a:r>
          </a:p>
        </p:txBody>
      </p:sp>
    </p:spTree>
    <p:extLst>
      <p:ext uri="{BB962C8B-B14F-4D97-AF65-F5344CB8AC3E}">
        <p14:creationId xmlns:p14="http://schemas.microsoft.com/office/powerpoint/2010/main" val="3261555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06102" y="2103121"/>
            <a:ext cx="10363200" cy="1470025"/>
          </a:xfrm>
        </p:spPr>
        <p:txBody>
          <a:bodyPr vert="horz" lIns="0" tIns="0" rIns="0" bIns="0" rtlCol="0"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lang="en-US" sz="5200" b="0" cap="none" baseline="0" dirty="0">
                <a:solidFill>
                  <a:schemeClr val="bg1"/>
                </a:solidFill>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a:t>Transition Slide Title, Maximum of Two Lines (Title Case)</a:t>
            </a:r>
          </a:p>
        </p:txBody>
      </p:sp>
      <p:sp>
        <p:nvSpPr>
          <p:cNvPr id="3" name="Subtitle 2"/>
          <p:cNvSpPr>
            <a:spLocks noGrp="1"/>
          </p:cNvSpPr>
          <p:nvPr>
            <p:ph type="subTitle" idx="1" hasCustomPrompt="1"/>
          </p:nvPr>
        </p:nvSpPr>
        <p:spPr>
          <a:xfrm>
            <a:off x="1006102" y="3749040"/>
            <a:ext cx="8534401" cy="1752600"/>
          </a:xfr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0" indent="0" eaLnBrk="1" hangingPunct="1">
              <a:spcBef>
                <a:spcPts val="600"/>
              </a:spcBef>
              <a:buFont typeface="Arial" charset="0"/>
              <a:buNone/>
              <a:defRPr lang="en-US" sz="2400" dirty="0">
                <a:solidFill>
                  <a:srgbClr val="FFFFFF"/>
                </a:solidFill>
                <a:effectLst>
                  <a:outerShdw blurRad="38100" dist="25400" dir="2700000" algn="tl">
                    <a:srgbClr val="000000">
                      <a:alpha val="0"/>
                    </a:srgbClr>
                  </a:outerShdw>
                </a:effectLst>
                <a:sym typeface="Franklin Gothic Book" charset="0"/>
              </a:defRPr>
            </a:lvl1pPr>
          </a:lstStyle>
          <a:p>
            <a:pPr lvl="0" fontAlgn="base">
              <a:spcAft>
                <a:spcPct val="0"/>
              </a:spcAft>
            </a:pPr>
            <a:r>
              <a:rPr lang="en-US" dirty="0"/>
              <a:t>Optional subhead here. Transition slides help break up presentations into separate sections or points, helping orient your audience. Use punctuation in the slide title only if you have more than one complete sentence. Choose blue, green, orange, or grey for your transition slides or a combination of these colors.</a:t>
            </a:r>
          </a:p>
        </p:txBody>
      </p:sp>
    </p:spTree>
    <p:extLst>
      <p:ext uri="{BB962C8B-B14F-4D97-AF65-F5344CB8AC3E}">
        <p14:creationId xmlns:p14="http://schemas.microsoft.com/office/powerpoint/2010/main" val="31255264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Hea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006102" y="2103121"/>
            <a:ext cx="10363200" cy="1470025"/>
          </a:xfrm>
        </p:spPr>
        <p:txBody>
          <a:bodyPr vert="horz" lIns="0" tIns="0" rIns="0" bIns="0" rtlCol="0" anchor="b" anchorCtr="0">
            <a:noAutofit/>
          </a:bodyPr>
          <a:lstStyle>
            <a:lvl1pPr>
              <a:defRPr lang="en-US" sz="5200" b="0" cap="none" dirty="0">
                <a:solidFill>
                  <a:schemeClr val="bg1"/>
                </a:solidFill>
              </a:defRPr>
            </a:lvl1pPr>
          </a:lstStyle>
          <a:p>
            <a:pPr lvl="0"/>
            <a:r>
              <a:rPr lang="en-US" dirty="0"/>
              <a:t>Transition Slide Title, Maximum of Two Lines (Title Case)</a:t>
            </a:r>
          </a:p>
        </p:txBody>
      </p:sp>
      <p:sp>
        <p:nvSpPr>
          <p:cNvPr id="5" name="Subtitle 2"/>
          <p:cNvSpPr>
            <a:spLocks noGrp="1"/>
          </p:cNvSpPr>
          <p:nvPr>
            <p:ph type="subTitle" idx="1" hasCustomPrompt="1"/>
          </p:nvPr>
        </p:nvSpPr>
        <p:spPr>
          <a:xfrm>
            <a:off x="1006102" y="3749040"/>
            <a:ext cx="8534401" cy="1752600"/>
          </a:xfr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0" indent="0">
              <a:buNone/>
              <a:defRPr lang="en-US" sz="2400" dirty="0">
                <a:solidFill>
                  <a:srgbClr val="FFFFFF"/>
                </a:solidFill>
                <a:effectLst>
                  <a:outerShdw blurRad="38100" dist="25400" dir="2700000" algn="tl">
                    <a:srgbClr val="000000">
                      <a:alpha val="0"/>
                    </a:srgbClr>
                  </a:outerShdw>
                </a:effectLst>
                <a:sym typeface="Franklin Gothic Book" charset="0"/>
              </a:defRPr>
            </a:lvl1pPr>
          </a:lstStyle>
          <a:p>
            <a:pPr lvl="0" fontAlgn="base">
              <a:spcAft>
                <a:spcPct val="0"/>
              </a:spcAft>
            </a:pPr>
            <a:r>
              <a:rPr lang="en-US" dirty="0"/>
              <a:t>Optional subhead here. Transition slides help break up presentations into separate sections or points, helping orient your audience. Use punctuation in the slide title only if you have more than one complete sentence. Choose blue, green, orange, or grey for your transition slides or a combination of these colors.</a:t>
            </a:r>
          </a:p>
        </p:txBody>
      </p:sp>
    </p:spTree>
    <p:extLst>
      <p:ext uri="{BB962C8B-B14F-4D97-AF65-F5344CB8AC3E}">
        <p14:creationId xmlns:p14="http://schemas.microsoft.com/office/powerpoint/2010/main" val="15996389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Hea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006102" y="2103121"/>
            <a:ext cx="10363200" cy="1470025"/>
          </a:xfrm>
        </p:spPr>
        <p:txBody>
          <a:bodyPr vert="horz" lIns="0" tIns="0" rIns="0" bIns="0" rtlCol="0" anchor="b" anchorCtr="0">
            <a:noAutofit/>
          </a:bodyPr>
          <a:lstStyle>
            <a:lvl1pPr>
              <a:defRPr lang="en-US" sz="5200" b="0" cap="none" dirty="0">
                <a:solidFill>
                  <a:schemeClr val="bg1"/>
                </a:solidFill>
              </a:defRPr>
            </a:lvl1pPr>
          </a:lstStyle>
          <a:p>
            <a:pPr lvl="0"/>
            <a:r>
              <a:rPr lang="en-US" dirty="0"/>
              <a:t>Transition Slide Title, Maximum of Two Lines (Title Case)</a:t>
            </a:r>
          </a:p>
        </p:txBody>
      </p:sp>
      <p:sp>
        <p:nvSpPr>
          <p:cNvPr id="5" name="Subtitle 2"/>
          <p:cNvSpPr>
            <a:spLocks noGrp="1"/>
          </p:cNvSpPr>
          <p:nvPr>
            <p:ph type="subTitle" idx="1" hasCustomPrompt="1"/>
          </p:nvPr>
        </p:nvSpPr>
        <p:spPr>
          <a:xfrm>
            <a:off x="1006102" y="3749040"/>
            <a:ext cx="8534401" cy="1752600"/>
          </a:xfr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0" indent="0">
              <a:buNone/>
              <a:defRPr lang="en-US" sz="2400" dirty="0">
                <a:solidFill>
                  <a:srgbClr val="FFFFFF"/>
                </a:solidFill>
                <a:effectLst>
                  <a:outerShdw blurRad="38100" dist="25400" dir="2700000" algn="tl">
                    <a:srgbClr val="000000">
                      <a:alpha val="0"/>
                    </a:srgbClr>
                  </a:outerShdw>
                </a:effectLst>
                <a:sym typeface="Franklin Gothic Book" charset="0"/>
              </a:defRPr>
            </a:lvl1pPr>
          </a:lstStyle>
          <a:p>
            <a:pPr lvl="0" fontAlgn="base">
              <a:spcAft>
                <a:spcPct val="0"/>
              </a:spcAft>
            </a:pPr>
            <a:r>
              <a:rPr lang="en-US" dirty="0"/>
              <a:t>Optional subhead here. Transition slides help break up presentations into separate sections or points, helping orient your audience. Use punctuation in the slide title only if you have more than one complete sentence. Choose blue, green, orange, or grey for your transition slides or a combination of these colors.</a:t>
            </a:r>
          </a:p>
        </p:txBody>
      </p:sp>
    </p:spTree>
    <p:extLst>
      <p:ext uri="{BB962C8B-B14F-4D97-AF65-F5344CB8AC3E}">
        <p14:creationId xmlns:p14="http://schemas.microsoft.com/office/powerpoint/2010/main" val="25474626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Hea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006102" y="2103121"/>
            <a:ext cx="10363200" cy="1470025"/>
          </a:xfrm>
        </p:spPr>
        <p:txBody>
          <a:bodyPr vert="horz" lIns="0" tIns="0" rIns="0" bIns="0" rtlCol="0" anchor="b" anchorCtr="0">
            <a:noAutofit/>
          </a:bodyPr>
          <a:lstStyle>
            <a:lvl1pPr>
              <a:defRPr lang="en-US" sz="5200" b="0" cap="none" dirty="0">
                <a:solidFill>
                  <a:schemeClr val="bg1"/>
                </a:solidFill>
              </a:defRPr>
            </a:lvl1pPr>
          </a:lstStyle>
          <a:p>
            <a:pPr lvl="0"/>
            <a:r>
              <a:rPr lang="en-US" dirty="0"/>
              <a:t>Transition Slide Title, Maximum of Two Lines (Title Case)</a:t>
            </a:r>
          </a:p>
        </p:txBody>
      </p:sp>
      <p:sp>
        <p:nvSpPr>
          <p:cNvPr id="5" name="Subtitle 2"/>
          <p:cNvSpPr>
            <a:spLocks noGrp="1"/>
          </p:cNvSpPr>
          <p:nvPr>
            <p:ph type="subTitle" idx="1" hasCustomPrompt="1"/>
          </p:nvPr>
        </p:nvSpPr>
        <p:spPr>
          <a:xfrm>
            <a:off x="1006102" y="3749040"/>
            <a:ext cx="8534401" cy="1752600"/>
          </a:xfr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0" indent="0">
              <a:buNone/>
              <a:defRPr lang="en-US" sz="2400" dirty="0">
                <a:solidFill>
                  <a:srgbClr val="FFFFFF"/>
                </a:solidFill>
                <a:effectLst>
                  <a:outerShdw blurRad="38100" dist="25400" dir="2700000" algn="tl">
                    <a:srgbClr val="000000">
                      <a:alpha val="0"/>
                    </a:srgbClr>
                  </a:outerShdw>
                </a:effectLst>
                <a:sym typeface="Franklin Gothic Book" charset="0"/>
              </a:defRPr>
            </a:lvl1pPr>
          </a:lstStyle>
          <a:p>
            <a:pPr lvl="0" fontAlgn="base">
              <a:spcAft>
                <a:spcPct val="0"/>
              </a:spcAft>
            </a:pPr>
            <a:r>
              <a:rPr lang="en-US" dirty="0"/>
              <a:t>Optional subhead here. Transition slides help break up presentations into separate sections or points, helping orient your audience. Use punctuation in the slide title only if you have more than one complete sentence. Choose blue, green, orange, or grey for your transition slides or a combination of these colors.</a:t>
            </a:r>
          </a:p>
        </p:txBody>
      </p:sp>
    </p:spTree>
    <p:extLst>
      <p:ext uri="{BB962C8B-B14F-4D97-AF65-F5344CB8AC3E}">
        <p14:creationId xmlns:p14="http://schemas.microsoft.com/office/powerpoint/2010/main" val="11517366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Rectangle 11"/>
          <p:cNvSpPr/>
          <p:nvPr userDrawn="1"/>
        </p:nvSpPr>
        <p:spPr>
          <a:xfrm>
            <a:off x="823174" y="640080"/>
            <a:ext cx="2195132" cy="1828800"/>
          </a:xfrm>
          <a:prstGeom prst="rect">
            <a:avLst/>
          </a:prstGeom>
          <a:noFill/>
          <a:ln>
            <a:noFill/>
            <a:miter lim="800000"/>
          </a:ln>
        </p:spPr>
        <p:style>
          <a:lnRef idx="2">
            <a:schemeClr val="accent5"/>
          </a:lnRef>
          <a:fillRef idx="1">
            <a:schemeClr val="lt1"/>
          </a:fillRef>
          <a:effectRef idx="0">
            <a:schemeClr val="accent5"/>
          </a:effectRef>
          <a:fontRef idx="minor">
            <a:schemeClr val="dk1"/>
          </a:fontRef>
        </p:style>
        <p:txBody>
          <a:bodyPr lIns="243797" tIns="0" rIns="121899" bIns="60949" rtlCol="0" anchor="t"/>
          <a:lstStyle/>
          <a:p>
            <a:pPr>
              <a:lnSpc>
                <a:spcPct val="90000"/>
              </a:lnSpc>
            </a:pPr>
            <a:r>
              <a:rPr lang="en-US" sz="36000" dirty="0">
                <a:solidFill>
                  <a:srgbClr val="FFFFFF">
                    <a:alpha val="20000"/>
                  </a:srgbClr>
                </a:solidFill>
                <a:effectLst/>
                <a:latin typeface="Arial" pitchFamily="34" charset="0"/>
                <a:cs typeface="Arial" pitchFamily="34" charset="0"/>
              </a:rPr>
              <a:t>“</a:t>
            </a:r>
          </a:p>
        </p:txBody>
      </p:sp>
      <p:sp>
        <p:nvSpPr>
          <p:cNvPr id="10" name="Text Placeholder 9"/>
          <p:cNvSpPr>
            <a:spLocks noGrp="1"/>
          </p:cNvSpPr>
          <p:nvPr>
            <p:ph type="body" sz="quarter" idx="10" hasCustomPrompt="1"/>
          </p:nvPr>
        </p:nvSpPr>
        <p:spPr>
          <a:xfrm>
            <a:off x="1522808" y="914400"/>
            <a:ext cx="9146382" cy="4754880"/>
          </a:xfrm>
        </p:spPr>
        <p:txBody>
          <a:bodyPr anchor="ctr"/>
          <a:lstStyle>
            <a:lvl1pPr marL="0" marR="0" indent="0" algn="ctr" defTabSz="914400" rtl="0" eaLnBrk="1" fontAlgn="auto" latinLnBrk="0" hangingPunct="1">
              <a:lnSpc>
                <a:spcPct val="85000"/>
              </a:lnSpc>
              <a:spcBef>
                <a:spcPts val="1200"/>
              </a:spcBef>
              <a:spcAft>
                <a:spcPts val="600"/>
              </a:spcAft>
              <a:buClrTx/>
              <a:buSzTx/>
              <a:buFont typeface="Arial" pitchFamily="34" charset="0"/>
              <a:buNone/>
              <a:tabLst/>
              <a:defRPr sz="3200" baseline="0">
                <a:solidFill>
                  <a:schemeClr val="bg1"/>
                </a:solidFill>
                <a:effectLst>
                  <a:outerShdw blurRad="38100" dist="25400" dir="2700000" algn="tl">
                    <a:srgbClr val="000000">
                      <a:alpha val="0"/>
                    </a:srgbClr>
                  </a:outerShdw>
                </a:effectLst>
              </a:defRPr>
            </a:lvl1pPr>
            <a:lvl2pPr marL="0" indent="0" algn="ctr">
              <a:spcBef>
                <a:spcPts val="2400"/>
              </a:spcBef>
              <a:spcAft>
                <a:spcPts val="600"/>
              </a:spcAft>
              <a:buNone/>
              <a:defRPr>
                <a:solidFill>
                  <a:schemeClr val="bg1"/>
                </a:solidFill>
                <a:effectLst>
                  <a:outerShdw blurRad="38100" dist="25400" dir="2700000" algn="tl">
                    <a:srgbClr val="000000">
                      <a:alpha val="0"/>
                    </a:srgbClr>
                  </a:outerShdw>
                </a:effectLst>
              </a:defRPr>
            </a:lvl2pPr>
            <a:lvl3pPr marL="0" indent="0" algn="ctr">
              <a:spcAft>
                <a:spcPts val="0"/>
              </a:spcAft>
              <a:buNone/>
              <a:defRPr>
                <a:solidFill>
                  <a:schemeClr val="bg1"/>
                </a:solidFill>
                <a:effectLst>
                  <a:outerShdw blurRad="38100" dist="25400" dir="2700000" algn="tl">
                    <a:srgbClr val="000000">
                      <a:alpha val="0"/>
                    </a:srgbClr>
                  </a:outerShdw>
                </a:effectLst>
              </a:defRPr>
            </a:lvl3pPr>
            <a:lvl4pPr marL="0" indent="0" algn="ctr">
              <a:spcAft>
                <a:spcPts val="0"/>
              </a:spcAft>
              <a:buNone/>
              <a:defRPr>
                <a:solidFill>
                  <a:schemeClr val="bg1"/>
                </a:solidFill>
              </a:defRPr>
            </a:lvl4pPr>
            <a:lvl5pPr marL="0" indent="0" algn="ctr">
              <a:spcAft>
                <a:spcPts val="0"/>
              </a:spcAft>
              <a:buNone/>
              <a:defRPr>
                <a:solidFill>
                  <a:schemeClr val="bg1"/>
                </a:solidFill>
              </a:defRPr>
            </a:lvl5pPr>
          </a:lstStyle>
          <a:p>
            <a:pPr marL="0" marR="0" lvl="0" indent="0" algn="ctr" defTabSz="914400" rtl="0" eaLnBrk="1" fontAlgn="auto" latinLnBrk="0" hangingPunct="1">
              <a:lnSpc>
                <a:spcPct val="85000"/>
              </a:lnSpc>
              <a:spcBef>
                <a:spcPts val="1200"/>
              </a:spcBef>
              <a:spcAft>
                <a:spcPts val="600"/>
              </a:spcAft>
              <a:buClrTx/>
              <a:buSzTx/>
              <a:buFont typeface="Arial" pitchFamily="34" charset="0"/>
              <a:buNone/>
              <a:tabLst/>
              <a:defRPr/>
            </a:pPr>
            <a:r>
              <a:rPr lang="en-US" dirty="0"/>
              <a:t>Use quotations to illustrate or highlight a main point, as a transition between sections, or to add validation to your point. Quotations are most effective when they are brief.</a:t>
            </a:r>
          </a:p>
          <a:p>
            <a:pPr lvl="0"/>
            <a:r>
              <a:rPr lang="en-US" dirty="0"/>
              <a:t>To style quote attribution, increase one list level. </a:t>
            </a:r>
          </a:p>
          <a:p>
            <a:pPr lvl="1"/>
            <a:r>
              <a:rPr lang="en-US" dirty="0"/>
              <a:t>—Name/Source of quote</a:t>
            </a:r>
          </a:p>
          <a:p>
            <a:pPr lvl="2"/>
            <a:r>
              <a:rPr lang="en-US" dirty="0"/>
              <a:t>Title, Company</a:t>
            </a:r>
          </a:p>
        </p:txBody>
      </p:sp>
      <p:sp>
        <p:nvSpPr>
          <p:cNvPr id="8" name="Footer Placeholder 22"/>
          <p:cNvSpPr txBox="1">
            <a:spLocks/>
          </p:cNvSpPr>
          <p:nvPr userDrawn="1"/>
        </p:nvSpPr>
        <p:spPr>
          <a:xfrm>
            <a:off x="-4637" y="6528816"/>
            <a:ext cx="12201273" cy="329184"/>
          </a:xfrm>
          <a:prstGeom prst="rect">
            <a:avLst/>
          </a:prstGeom>
          <a:solidFill>
            <a:schemeClr val="accent1">
              <a:lumMod val="50000"/>
              <a:alpha val="33000"/>
            </a:schemeClr>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1">
                    <a:lumMod val="50000"/>
                    <a:lumOff val="50000"/>
                  </a:schemeClr>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z="1100" dirty="0">
                <a:solidFill>
                  <a:schemeClr val="bg1">
                    <a:alpha val="80000"/>
                  </a:schemeClr>
                </a:solidFill>
              </a:rPr>
              <a:t>© F5 Networks, Inc</a:t>
            </a:r>
          </a:p>
        </p:txBody>
      </p:sp>
      <p:sp>
        <p:nvSpPr>
          <p:cNvPr id="13"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1">
                    <a:lumMod val="50000"/>
                    <a:lumOff val="5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z="1100" smtClean="0">
                <a:solidFill>
                  <a:schemeClr val="bg1">
                    <a:alpha val="80000"/>
                  </a:schemeClr>
                </a:solidFill>
              </a:rPr>
              <a:pPr algn="r">
                <a:lnSpc>
                  <a:spcPct val="90000"/>
                </a:lnSpc>
                <a:buClr>
                  <a:schemeClr val="bg1">
                    <a:lumMod val="65000"/>
                  </a:schemeClr>
                </a:buClr>
                <a:buFont typeface="Arial" pitchFamily="34" charset="0"/>
                <a:buNone/>
              </a:pPr>
              <a:t>‹#›</a:t>
            </a:fld>
            <a:endParaRPr lang="en-US" sz="1100" dirty="0">
              <a:solidFill>
                <a:schemeClr val="bg1">
                  <a:alpha val="80000"/>
                </a:schemeClr>
              </a:solidFill>
            </a:endParaRPr>
          </a:p>
        </p:txBody>
      </p:sp>
    </p:spTree>
    <p:extLst>
      <p:ext uri="{BB962C8B-B14F-4D97-AF65-F5344CB8AC3E}">
        <p14:creationId xmlns:p14="http://schemas.microsoft.com/office/powerpoint/2010/main" val="34895723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823174" y="640080"/>
            <a:ext cx="2195132" cy="1828800"/>
          </a:xfrm>
          <a:prstGeom prst="rect">
            <a:avLst/>
          </a:prstGeom>
          <a:noFill/>
          <a:ln>
            <a:noFill/>
            <a:miter lim="800000"/>
          </a:ln>
        </p:spPr>
        <p:style>
          <a:lnRef idx="2">
            <a:schemeClr val="accent5"/>
          </a:lnRef>
          <a:fillRef idx="1">
            <a:schemeClr val="lt1"/>
          </a:fillRef>
          <a:effectRef idx="0">
            <a:schemeClr val="accent5"/>
          </a:effectRef>
          <a:fontRef idx="minor">
            <a:schemeClr val="dk1"/>
          </a:fontRef>
        </p:style>
        <p:txBody>
          <a:bodyPr lIns="243797" tIns="0" rIns="121899" bIns="60949" rtlCol="0" anchor="t"/>
          <a:lstStyle/>
          <a:p>
            <a:pPr>
              <a:lnSpc>
                <a:spcPct val="90000"/>
              </a:lnSpc>
            </a:pPr>
            <a:r>
              <a:rPr lang="en-US" sz="36000" dirty="0">
                <a:solidFill>
                  <a:srgbClr val="FFFFFF">
                    <a:alpha val="20000"/>
                  </a:srgbClr>
                </a:solidFill>
                <a:effectLst/>
                <a:latin typeface="Arial" pitchFamily="34" charset="0"/>
                <a:cs typeface="Arial" pitchFamily="34" charset="0"/>
              </a:rPr>
              <a:t>“</a:t>
            </a:r>
          </a:p>
        </p:txBody>
      </p:sp>
      <p:sp>
        <p:nvSpPr>
          <p:cNvPr id="9" name="Text Placeholder 9"/>
          <p:cNvSpPr>
            <a:spLocks noGrp="1"/>
          </p:cNvSpPr>
          <p:nvPr>
            <p:ph type="body" sz="quarter" idx="10" hasCustomPrompt="1"/>
          </p:nvPr>
        </p:nvSpPr>
        <p:spPr>
          <a:xfrm>
            <a:off x="1522808" y="914400"/>
            <a:ext cx="9146382" cy="4754880"/>
          </a:xfrm>
        </p:spPr>
        <p:txBody>
          <a:bodyPr anchor="ctr"/>
          <a:lstStyle>
            <a:lvl1pPr marL="0" marR="0" indent="0" algn="ctr" defTabSz="914400" rtl="0" eaLnBrk="1" fontAlgn="auto" latinLnBrk="0" hangingPunct="1">
              <a:lnSpc>
                <a:spcPct val="85000"/>
              </a:lnSpc>
              <a:spcBef>
                <a:spcPts val="1200"/>
              </a:spcBef>
              <a:spcAft>
                <a:spcPts val="600"/>
              </a:spcAft>
              <a:buClrTx/>
              <a:buSzTx/>
              <a:buFont typeface="Arial" pitchFamily="34" charset="0"/>
              <a:buNone/>
              <a:tabLst/>
              <a:defRPr sz="3200" baseline="0">
                <a:solidFill>
                  <a:schemeClr val="bg1"/>
                </a:solidFill>
                <a:effectLst>
                  <a:outerShdw blurRad="38100" dist="25400" dir="2700000" algn="tl">
                    <a:srgbClr val="000000">
                      <a:alpha val="0"/>
                    </a:srgbClr>
                  </a:outerShdw>
                </a:effectLst>
              </a:defRPr>
            </a:lvl1pPr>
            <a:lvl2pPr marL="0" indent="0" algn="ctr">
              <a:spcBef>
                <a:spcPts val="2400"/>
              </a:spcBef>
              <a:spcAft>
                <a:spcPts val="600"/>
              </a:spcAft>
              <a:buNone/>
              <a:defRPr>
                <a:solidFill>
                  <a:schemeClr val="bg1"/>
                </a:solidFill>
                <a:effectLst>
                  <a:outerShdw blurRad="38100" dist="25400" dir="2700000" algn="tl">
                    <a:srgbClr val="000000">
                      <a:alpha val="0"/>
                    </a:srgbClr>
                  </a:outerShdw>
                </a:effectLst>
              </a:defRPr>
            </a:lvl2pPr>
            <a:lvl3pPr marL="0" indent="0" algn="ctr">
              <a:spcAft>
                <a:spcPts val="0"/>
              </a:spcAft>
              <a:buNone/>
              <a:defRPr>
                <a:solidFill>
                  <a:schemeClr val="bg1"/>
                </a:solidFill>
                <a:effectLst>
                  <a:outerShdw blurRad="38100" dist="25400" dir="2700000" algn="tl">
                    <a:srgbClr val="000000">
                      <a:alpha val="0"/>
                    </a:srgbClr>
                  </a:outerShdw>
                </a:effectLst>
              </a:defRPr>
            </a:lvl3pPr>
            <a:lvl4pPr marL="0" indent="0" algn="ctr">
              <a:spcAft>
                <a:spcPts val="0"/>
              </a:spcAft>
              <a:buNone/>
              <a:defRPr>
                <a:solidFill>
                  <a:schemeClr val="bg1"/>
                </a:solidFill>
              </a:defRPr>
            </a:lvl4pPr>
            <a:lvl5pPr marL="0" indent="0" algn="ctr">
              <a:spcAft>
                <a:spcPts val="0"/>
              </a:spcAft>
              <a:buNone/>
              <a:defRPr>
                <a:solidFill>
                  <a:schemeClr val="bg1"/>
                </a:solidFill>
              </a:defRPr>
            </a:lvl5pPr>
          </a:lstStyle>
          <a:p>
            <a:pPr marL="0" marR="0" lvl="0" indent="0" algn="ctr" defTabSz="914400" rtl="0" eaLnBrk="1" fontAlgn="auto" latinLnBrk="0" hangingPunct="1">
              <a:lnSpc>
                <a:spcPct val="85000"/>
              </a:lnSpc>
              <a:spcBef>
                <a:spcPts val="1200"/>
              </a:spcBef>
              <a:spcAft>
                <a:spcPts val="600"/>
              </a:spcAft>
              <a:buClrTx/>
              <a:buSzTx/>
              <a:buFont typeface="Arial" pitchFamily="34" charset="0"/>
              <a:buNone/>
              <a:tabLst/>
              <a:defRPr/>
            </a:pPr>
            <a:r>
              <a:rPr lang="en-US" dirty="0"/>
              <a:t>Use quotations to illustrate or highlight a main point, as a transition between sections, or to add validation to your point. Quotations are most effective when they are brief.</a:t>
            </a:r>
          </a:p>
          <a:p>
            <a:pPr lvl="0"/>
            <a:r>
              <a:rPr lang="en-US" dirty="0"/>
              <a:t>To style quote attribution, increase one list level. </a:t>
            </a:r>
          </a:p>
          <a:p>
            <a:pPr lvl="1"/>
            <a:r>
              <a:rPr lang="en-US" dirty="0"/>
              <a:t>—Name/Source of quote</a:t>
            </a:r>
          </a:p>
          <a:p>
            <a:pPr lvl="2"/>
            <a:r>
              <a:rPr lang="en-US" dirty="0"/>
              <a:t>Title, Company</a:t>
            </a:r>
          </a:p>
        </p:txBody>
      </p:sp>
      <p:sp>
        <p:nvSpPr>
          <p:cNvPr id="12" name="Footer Placeholder 22"/>
          <p:cNvSpPr txBox="1">
            <a:spLocks/>
          </p:cNvSpPr>
          <p:nvPr userDrawn="1"/>
        </p:nvSpPr>
        <p:spPr>
          <a:xfrm>
            <a:off x="-4637" y="6528816"/>
            <a:ext cx="12201273" cy="329184"/>
          </a:xfrm>
          <a:prstGeom prst="rect">
            <a:avLst/>
          </a:prstGeom>
          <a:solidFill>
            <a:schemeClr val="accent3">
              <a:lumMod val="50000"/>
              <a:alpha val="33000"/>
            </a:schemeClr>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1">
                    <a:lumMod val="50000"/>
                    <a:lumOff val="50000"/>
                  </a:schemeClr>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z="1100" dirty="0">
                <a:solidFill>
                  <a:schemeClr val="bg1">
                    <a:alpha val="80000"/>
                  </a:schemeClr>
                </a:solidFill>
              </a:rPr>
              <a:t>© F5 Networks, Inc</a:t>
            </a:r>
          </a:p>
        </p:txBody>
      </p:sp>
      <p:sp>
        <p:nvSpPr>
          <p:cNvPr id="13"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1">
                    <a:lumMod val="50000"/>
                    <a:lumOff val="5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z="1100" smtClean="0">
                <a:solidFill>
                  <a:schemeClr val="bg1">
                    <a:alpha val="80000"/>
                  </a:schemeClr>
                </a:solidFill>
              </a:rPr>
              <a:pPr algn="r">
                <a:lnSpc>
                  <a:spcPct val="90000"/>
                </a:lnSpc>
                <a:buClr>
                  <a:schemeClr val="bg1">
                    <a:lumMod val="65000"/>
                  </a:schemeClr>
                </a:buClr>
                <a:buFont typeface="Arial" pitchFamily="34" charset="0"/>
                <a:buNone/>
              </a:pPr>
              <a:t>‹#›</a:t>
            </a:fld>
            <a:endParaRPr lang="en-US" sz="1100" dirty="0">
              <a:solidFill>
                <a:schemeClr val="bg1">
                  <a:alpha val="80000"/>
                </a:schemeClr>
              </a:solidFill>
            </a:endParaRPr>
          </a:p>
        </p:txBody>
      </p:sp>
    </p:spTree>
    <p:extLst>
      <p:ext uri="{BB962C8B-B14F-4D97-AF65-F5344CB8AC3E}">
        <p14:creationId xmlns:p14="http://schemas.microsoft.com/office/powerpoint/2010/main" val="8105677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823174" y="640080"/>
            <a:ext cx="2195132" cy="1828800"/>
          </a:xfrm>
          <a:prstGeom prst="rect">
            <a:avLst/>
          </a:prstGeom>
          <a:noFill/>
          <a:ln>
            <a:noFill/>
            <a:miter lim="800000"/>
          </a:ln>
        </p:spPr>
        <p:style>
          <a:lnRef idx="2">
            <a:schemeClr val="accent5"/>
          </a:lnRef>
          <a:fillRef idx="1">
            <a:schemeClr val="lt1"/>
          </a:fillRef>
          <a:effectRef idx="0">
            <a:schemeClr val="accent5"/>
          </a:effectRef>
          <a:fontRef idx="minor">
            <a:schemeClr val="dk1"/>
          </a:fontRef>
        </p:style>
        <p:txBody>
          <a:bodyPr lIns="243797" tIns="0" rIns="121899" bIns="60949" rtlCol="0" anchor="t"/>
          <a:lstStyle/>
          <a:p>
            <a:pPr>
              <a:lnSpc>
                <a:spcPct val="90000"/>
              </a:lnSpc>
            </a:pPr>
            <a:r>
              <a:rPr lang="en-US" sz="36000" dirty="0">
                <a:solidFill>
                  <a:srgbClr val="FFFFFF">
                    <a:alpha val="20000"/>
                  </a:srgbClr>
                </a:solidFill>
                <a:effectLst/>
                <a:latin typeface="Arial" pitchFamily="34" charset="0"/>
                <a:cs typeface="Arial" pitchFamily="34" charset="0"/>
              </a:rPr>
              <a:t>“</a:t>
            </a:r>
          </a:p>
        </p:txBody>
      </p:sp>
      <p:sp>
        <p:nvSpPr>
          <p:cNvPr id="7" name="Text Placeholder 9"/>
          <p:cNvSpPr>
            <a:spLocks noGrp="1"/>
          </p:cNvSpPr>
          <p:nvPr>
            <p:ph type="body" sz="quarter" idx="10" hasCustomPrompt="1"/>
          </p:nvPr>
        </p:nvSpPr>
        <p:spPr>
          <a:xfrm>
            <a:off x="1522808" y="914400"/>
            <a:ext cx="9146382" cy="4754880"/>
          </a:xfrm>
        </p:spPr>
        <p:txBody>
          <a:bodyPr anchor="ctr"/>
          <a:lstStyle>
            <a:lvl1pPr marL="0" marR="0" indent="0" algn="ctr" defTabSz="914400" rtl="0" eaLnBrk="1" fontAlgn="auto" latinLnBrk="0" hangingPunct="1">
              <a:lnSpc>
                <a:spcPct val="85000"/>
              </a:lnSpc>
              <a:spcBef>
                <a:spcPts val="1200"/>
              </a:spcBef>
              <a:spcAft>
                <a:spcPts val="600"/>
              </a:spcAft>
              <a:buClrTx/>
              <a:buSzTx/>
              <a:buFont typeface="Arial" pitchFamily="34" charset="0"/>
              <a:buNone/>
              <a:tabLst/>
              <a:defRPr sz="3200" baseline="0">
                <a:solidFill>
                  <a:schemeClr val="bg1"/>
                </a:solidFill>
                <a:effectLst>
                  <a:outerShdw blurRad="38100" dist="25400" dir="2700000" algn="tl">
                    <a:srgbClr val="000000">
                      <a:alpha val="0"/>
                    </a:srgbClr>
                  </a:outerShdw>
                </a:effectLst>
              </a:defRPr>
            </a:lvl1pPr>
            <a:lvl2pPr marL="0" indent="0" algn="ctr">
              <a:spcBef>
                <a:spcPts val="2400"/>
              </a:spcBef>
              <a:spcAft>
                <a:spcPts val="600"/>
              </a:spcAft>
              <a:buNone/>
              <a:defRPr>
                <a:solidFill>
                  <a:schemeClr val="bg1"/>
                </a:solidFill>
                <a:effectLst>
                  <a:outerShdw blurRad="38100" dist="25400" dir="2700000" algn="tl">
                    <a:srgbClr val="000000">
                      <a:alpha val="0"/>
                    </a:srgbClr>
                  </a:outerShdw>
                </a:effectLst>
              </a:defRPr>
            </a:lvl2pPr>
            <a:lvl3pPr marL="0" indent="0" algn="ctr">
              <a:spcAft>
                <a:spcPts val="0"/>
              </a:spcAft>
              <a:buNone/>
              <a:defRPr>
                <a:solidFill>
                  <a:schemeClr val="bg1"/>
                </a:solidFill>
                <a:effectLst>
                  <a:outerShdw blurRad="38100" dist="25400" dir="2700000" algn="tl">
                    <a:srgbClr val="000000">
                      <a:alpha val="0"/>
                    </a:srgbClr>
                  </a:outerShdw>
                </a:effectLst>
              </a:defRPr>
            </a:lvl3pPr>
            <a:lvl4pPr marL="0" indent="0" algn="ctr">
              <a:spcAft>
                <a:spcPts val="0"/>
              </a:spcAft>
              <a:buNone/>
              <a:defRPr>
                <a:solidFill>
                  <a:schemeClr val="bg1"/>
                </a:solidFill>
              </a:defRPr>
            </a:lvl4pPr>
            <a:lvl5pPr marL="0" indent="0" algn="ctr">
              <a:spcAft>
                <a:spcPts val="0"/>
              </a:spcAft>
              <a:buNone/>
              <a:defRPr>
                <a:solidFill>
                  <a:schemeClr val="bg1"/>
                </a:solidFill>
              </a:defRPr>
            </a:lvl5pPr>
          </a:lstStyle>
          <a:p>
            <a:pPr marL="0" marR="0" lvl="0" indent="0" algn="ctr" defTabSz="914400" rtl="0" eaLnBrk="1" fontAlgn="auto" latinLnBrk="0" hangingPunct="1">
              <a:lnSpc>
                <a:spcPct val="85000"/>
              </a:lnSpc>
              <a:spcBef>
                <a:spcPts val="1200"/>
              </a:spcBef>
              <a:spcAft>
                <a:spcPts val="600"/>
              </a:spcAft>
              <a:buClrTx/>
              <a:buSzTx/>
              <a:buFont typeface="Arial" pitchFamily="34" charset="0"/>
              <a:buNone/>
              <a:tabLst/>
              <a:defRPr/>
            </a:pPr>
            <a:r>
              <a:rPr lang="en-US" dirty="0"/>
              <a:t>Use quotations to illustrate or highlight a main point, as a transition between sections, or to add validation to your point. Quotations are most effective when they are brief.</a:t>
            </a:r>
          </a:p>
          <a:p>
            <a:pPr lvl="0"/>
            <a:r>
              <a:rPr lang="en-US" dirty="0"/>
              <a:t>To style quote attribution, increase one list level. </a:t>
            </a:r>
          </a:p>
          <a:p>
            <a:pPr lvl="1"/>
            <a:r>
              <a:rPr lang="en-US" dirty="0"/>
              <a:t>—Name/Source of quote</a:t>
            </a:r>
          </a:p>
          <a:p>
            <a:pPr lvl="2"/>
            <a:r>
              <a:rPr lang="en-US" dirty="0"/>
              <a:t>Title, Company</a:t>
            </a:r>
          </a:p>
        </p:txBody>
      </p:sp>
      <p:sp>
        <p:nvSpPr>
          <p:cNvPr id="12" name="Footer Placeholder 22"/>
          <p:cNvSpPr txBox="1">
            <a:spLocks/>
          </p:cNvSpPr>
          <p:nvPr userDrawn="1"/>
        </p:nvSpPr>
        <p:spPr>
          <a:xfrm>
            <a:off x="-4637" y="6528816"/>
            <a:ext cx="12201273" cy="329184"/>
          </a:xfrm>
          <a:prstGeom prst="rect">
            <a:avLst/>
          </a:prstGeom>
          <a:solidFill>
            <a:srgbClr val="A00F00">
              <a:alpha val="33000"/>
            </a:srgbClr>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1">
                    <a:lumMod val="50000"/>
                    <a:lumOff val="50000"/>
                  </a:schemeClr>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z="1100" dirty="0">
                <a:solidFill>
                  <a:schemeClr val="bg1">
                    <a:alpha val="80000"/>
                  </a:schemeClr>
                </a:solidFill>
              </a:rPr>
              <a:t>© F5 Networks, Inc</a:t>
            </a:r>
          </a:p>
        </p:txBody>
      </p:sp>
      <p:sp>
        <p:nvSpPr>
          <p:cNvPr id="13"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1">
                    <a:lumMod val="50000"/>
                    <a:lumOff val="5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z="1100" smtClean="0">
                <a:solidFill>
                  <a:schemeClr val="bg1">
                    <a:alpha val="80000"/>
                  </a:schemeClr>
                </a:solidFill>
              </a:rPr>
              <a:pPr algn="r">
                <a:lnSpc>
                  <a:spcPct val="90000"/>
                </a:lnSpc>
                <a:buClr>
                  <a:schemeClr val="bg1">
                    <a:lumMod val="65000"/>
                  </a:schemeClr>
                </a:buClr>
                <a:buFont typeface="Arial" pitchFamily="34" charset="0"/>
                <a:buNone/>
              </a:pPr>
              <a:t>‹#›</a:t>
            </a:fld>
            <a:endParaRPr lang="en-US" sz="1100" dirty="0">
              <a:solidFill>
                <a:schemeClr val="bg1">
                  <a:alpha val="80000"/>
                </a:schemeClr>
              </a:solidFill>
            </a:endParaRPr>
          </a:p>
        </p:txBody>
      </p:sp>
    </p:spTree>
    <p:extLst>
      <p:ext uri="{BB962C8B-B14F-4D97-AF65-F5344CB8AC3E}">
        <p14:creationId xmlns:p14="http://schemas.microsoft.com/office/powerpoint/2010/main" val="25659220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823174" y="640080"/>
            <a:ext cx="2195132" cy="1828800"/>
          </a:xfrm>
          <a:prstGeom prst="rect">
            <a:avLst/>
          </a:prstGeom>
          <a:noFill/>
          <a:ln>
            <a:noFill/>
            <a:miter lim="800000"/>
          </a:ln>
        </p:spPr>
        <p:style>
          <a:lnRef idx="2">
            <a:schemeClr val="accent5"/>
          </a:lnRef>
          <a:fillRef idx="1">
            <a:schemeClr val="lt1"/>
          </a:fillRef>
          <a:effectRef idx="0">
            <a:schemeClr val="accent5"/>
          </a:effectRef>
          <a:fontRef idx="minor">
            <a:schemeClr val="dk1"/>
          </a:fontRef>
        </p:style>
        <p:txBody>
          <a:bodyPr lIns="243797" tIns="0" rIns="121899" bIns="60949" rtlCol="0" anchor="t"/>
          <a:lstStyle/>
          <a:p>
            <a:pPr>
              <a:lnSpc>
                <a:spcPct val="90000"/>
              </a:lnSpc>
            </a:pPr>
            <a:r>
              <a:rPr lang="en-US" sz="36000" dirty="0">
                <a:solidFill>
                  <a:srgbClr val="FFFFFF">
                    <a:alpha val="20000"/>
                  </a:srgbClr>
                </a:solidFill>
                <a:effectLst/>
                <a:latin typeface="Arial" pitchFamily="34" charset="0"/>
                <a:cs typeface="Arial" pitchFamily="34" charset="0"/>
              </a:rPr>
              <a:t>“</a:t>
            </a:r>
          </a:p>
        </p:txBody>
      </p:sp>
      <p:sp>
        <p:nvSpPr>
          <p:cNvPr id="7" name="Text Placeholder 9"/>
          <p:cNvSpPr>
            <a:spLocks noGrp="1"/>
          </p:cNvSpPr>
          <p:nvPr>
            <p:ph type="body" sz="quarter" idx="10" hasCustomPrompt="1"/>
          </p:nvPr>
        </p:nvSpPr>
        <p:spPr>
          <a:xfrm>
            <a:off x="1522808" y="914400"/>
            <a:ext cx="9146382" cy="4754880"/>
          </a:xfrm>
        </p:spPr>
        <p:txBody>
          <a:bodyPr anchor="ctr"/>
          <a:lstStyle>
            <a:lvl1pPr marL="0" marR="0" indent="0" algn="ctr" defTabSz="914400" rtl="0" eaLnBrk="1" fontAlgn="auto" latinLnBrk="0" hangingPunct="1">
              <a:lnSpc>
                <a:spcPct val="85000"/>
              </a:lnSpc>
              <a:spcBef>
                <a:spcPts val="1200"/>
              </a:spcBef>
              <a:spcAft>
                <a:spcPts val="600"/>
              </a:spcAft>
              <a:buClrTx/>
              <a:buSzTx/>
              <a:buFont typeface="Arial" pitchFamily="34" charset="0"/>
              <a:buNone/>
              <a:tabLst/>
              <a:defRPr sz="3200" baseline="0">
                <a:solidFill>
                  <a:schemeClr val="bg1"/>
                </a:solidFill>
                <a:effectLst>
                  <a:outerShdw blurRad="38100" dist="25400" dir="2700000" algn="tl">
                    <a:srgbClr val="000000">
                      <a:alpha val="0"/>
                    </a:srgbClr>
                  </a:outerShdw>
                </a:effectLst>
              </a:defRPr>
            </a:lvl1pPr>
            <a:lvl2pPr marL="0" indent="0" algn="ctr">
              <a:spcBef>
                <a:spcPts val="2400"/>
              </a:spcBef>
              <a:spcAft>
                <a:spcPts val="600"/>
              </a:spcAft>
              <a:buNone/>
              <a:defRPr>
                <a:solidFill>
                  <a:schemeClr val="bg1"/>
                </a:solidFill>
                <a:effectLst>
                  <a:outerShdw blurRad="38100" dist="25400" dir="2700000" algn="tl">
                    <a:srgbClr val="000000">
                      <a:alpha val="0"/>
                    </a:srgbClr>
                  </a:outerShdw>
                </a:effectLst>
              </a:defRPr>
            </a:lvl2pPr>
            <a:lvl3pPr marL="0" indent="0" algn="ctr">
              <a:spcAft>
                <a:spcPts val="0"/>
              </a:spcAft>
              <a:buNone/>
              <a:defRPr>
                <a:solidFill>
                  <a:schemeClr val="bg1"/>
                </a:solidFill>
                <a:effectLst>
                  <a:outerShdw blurRad="38100" dist="25400" dir="2700000" algn="tl">
                    <a:srgbClr val="000000">
                      <a:alpha val="0"/>
                    </a:srgbClr>
                  </a:outerShdw>
                </a:effectLst>
              </a:defRPr>
            </a:lvl3pPr>
            <a:lvl4pPr marL="0" indent="0" algn="ctr">
              <a:spcAft>
                <a:spcPts val="0"/>
              </a:spcAft>
              <a:buNone/>
              <a:defRPr>
                <a:solidFill>
                  <a:schemeClr val="bg1"/>
                </a:solidFill>
              </a:defRPr>
            </a:lvl4pPr>
            <a:lvl5pPr marL="0" indent="0" algn="ctr">
              <a:spcAft>
                <a:spcPts val="0"/>
              </a:spcAft>
              <a:buNone/>
              <a:defRPr>
                <a:solidFill>
                  <a:schemeClr val="bg1"/>
                </a:solidFill>
              </a:defRPr>
            </a:lvl5pPr>
          </a:lstStyle>
          <a:p>
            <a:pPr marL="0" marR="0" lvl="0" indent="0" algn="ctr" defTabSz="914400" rtl="0" eaLnBrk="1" fontAlgn="auto" latinLnBrk="0" hangingPunct="1">
              <a:lnSpc>
                <a:spcPct val="85000"/>
              </a:lnSpc>
              <a:spcBef>
                <a:spcPts val="1200"/>
              </a:spcBef>
              <a:spcAft>
                <a:spcPts val="600"/>
              </a:spcAft>
              <a:buClrTx/>
              <a:buSzTx/>
              <a:buFont typeface="Arial" pitchFamily="34" charset="0"/>
              <a:buNone/>
              <a:tabLst/>
              <a:defRPr/>
            </a:pPr>
            <a:r>
              <a:rPr lang="en-US" dirty="0"/>
              <a:t>Use quotations to illustrate or highlight a main point, as a transition between sections, or to add validation to your point. Quotations are most effective when they are brief.</a:t>
            </a:r>
          </a:p>
          <a:p>
            <a:pPr lvl="0"/>
            <a:r>
              <a:rPr lang="en-US" dirty="0"/>
              <a:t>To style quote attribution, increase one list level. </a:t>
            </a:r>
          </a:p>
          <a:p>
            <a:pPr lvl="1"/>
            <a:r>
              <a:rPr lang="en-US" dirty="0"/>
              <a:t>—Name/Source of quote</a:t>
            </a:r>
          </a:p>
          <a:p>
            <a:pPr lvl="2"/>
            <a:r>
              <a:rPr lang="en-US" dirty="0"/>
              <a:t>Title, Company</a:t>
            </a:r>
          </a:p>
        </p:txBody>
      </p:sp>
      <p:sp>
        <p:nvSpPr>
          <p:cNvPr id="12" name="Footer Placeholder 22"/>
          <p:cNvSpPr txBox="1">
            <a:spLocks/>
          </p:cNvSpPr>
          <p:nvPr userDrawn="1"/>
        </p:nvSpPr>
        <p:spPr>
          <a:xfrm>
            <a:off x="-4637" y="6528816"/>
            <a:ext cx="12201273" cy="329184"/>
          </a:xfrm>
          <a:prstGeom prst="rect">
            <a:avLst/>
          </a:prstGeom>
          <a:solidFill>
            <a:schemeClr val="tx1">
              <a:alpha val="20000"/>
            </a:schemeClr>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1">
                    <a:lumMod val="50000"/>
                    <a:lumOff val="50000"/>
                  </a:schemeClr>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z="1100" dirty="0"/>
              <a:t>© F5 Networks, Inc</a:t>
            </a:r>
          </a:p>
        </p:txBody>
      </p:sp>
      <p:sp>
        <p:nvSpPr>
          <p:cNvPr id="13"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1">
                    <a:lumMod val="50000"/>
                    <a:lumOff val="5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z="1100" smtClean="0"/>
              <a:pPr algn="r">
                <a:lnSpc>
                  <a:spcPct val="90000"/>
                </a:lnSpc>
                <a:buClr>
                  <a:schemeClr val="bg1">
                    <a:lumMod val="65000"/>
                  </a:schemeClr>
                </a:buClr>
                <a:buFont typeface="Arial" pitchFamily="34" charset="0"/>
                <a:buNone/>
              </a:pPr>
              <a:t>‹#›</a:t>
            </a:fld>
            <a:endParaRPr lang="en-US" sz="1100" dirty="0"/>
          </a:p>
        </p:txBody>
      </p:sp>
    </p:spTree>
    <p:extLst>
      <p:ext uri="{BB962C8B-B14F-4D97-AF65-F5344CB8AC3E}">
        <p14:creationId xmlns:p14="http://schemas.microsoft.com/office/powerpoint/2010/main" val="3951009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Line Title and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399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tatem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522808" y="914400"/>
            <a:ext cx="9146382" cy="4754880"/>
          </a:xfrm>
        </p:spPr>
        <p:txBody>
          <a:bodyPr anchor="ctr"/>
          <a:lstStyle>
            <a:lvl1pPr marL="0" indent="0" algn="ctr">
              <a:lnSpc>
                <a:spcPct val="85000"/>
              </a:lnSpc>
              <a:buNone/>
              <a:defRPr lang="en-US" sz="5400" kern="1200" dirty="0" smtClean="0">
                <a:solidFill>
                  <a:schemeClr val="bg1"/>
                </a:solidFill>
                <a:effectLst>
                  <a:outerShdw blurRad="38100" dist="25400" dir="2700000" algn="tl">
                    <a:srgbClr val="000000">
                      <a:alpha val="0"/>
                    </a:srgbClr>
                  </a:outerShdw>
                </a:effectLst>
                <a:latin typeface="+mn-lt"/>
                <a:ea typeface="+mn-ea"/>
                <a:cs typeface="+mn-cs"/>
              </a:defRPr>
            </a:lvl1pPr>
            <a:lvl2pPr marL="0" indent="0" algn="ctr">
              <a:spcBef>
                <a:spcPts val="2400"/>
              </a:spcBef>
              <a:spcAft>
                <a:spcPts val="600"/>
              </a:spcAft>
              <a:buNone/>
              <a:defRPr lang="en-US" sz="3200" kern="1200" dirty="0" smtClean="0">
                <a:solidFill>
                  <a:schemeClr val="bg1"/>
                </a:solidFill>
                <a:effectLst>
                  <a:outerShdw blurRad="38100" dist="25400" dir="2700000" algn="tl">
                    <a:srgbClr val="000000">
                      <a:alpha val="0"/>
                    </a:srgbClr>
                  </a:outerShdw>
                </a:effectLst>
                <a:latin typeface="+mn-lt"/>
                <a:ea typeface="+mn-ea"/>
                <a:cs typeface="+mn-cs"/>
              </a:defRPr>
            </a:lvl2pPr>
            <a:lvl3pPr marL="0" indent="0" algn="ctr">
              <a:spcAft>
                <a:spcPts val="0"/>
              </a:spcAft>
              <a:buNone/>
              <a:defRPr lang="en-US" sz="3200" kern="1200" dirty="0" smtClean="0">
                <a:solidFill>
                  <a:schemeClr val="bg1"/>
                </a:solidFill>
                <a:effectLst>
                  <a:outerShdw blurRad="38100" dist="25400" dir="2700000" algn="tl">
                    <a:srgbClr val="000000">
                      <a:alpha val="0"/>
                    </a:srgbClr>
                  </a:outerShdw>
                </a:effectLst>
                <a:latin typeface="+mn-lt"/>
                <a:ea typeface="+mn-ea"/>
                <a:cs typeface="+mn-cs"/>
              </a:defRPr>
            </a:lvl3pPr>
            <a:lvl4pPr marL="0" indent="0" algn="ctr">
              <a:spcAft>
                <a:spcPts val="0"/>
              </a:spcAft>
              <a:buNone/>
              <a:defRPr>
                <a:solidFill>
                  <a:schemeClr val="bg1"/>
                </a:solidFill>
              </a:defRPr>
            </a:lvl4pPr>
            <a:lvl5pPr marL="0" indent="0" algn="ctr">
              <a:spcAft>
                <a:spcPts val="0"/>
              </a:spcAft>
              <a:buNone/>
              <a:defRPr>
                <a:solidFill>
                  <a:schemeClr val="bg1"/>
                </a:solidFill>
              </a:defRPr>
            </a:lvl5pPr>
          </a:lstStyle>
          <a:p>
            <a:pPr lvl="0"/>
            <a:r>
              <a:rPr lang="en-US" dirty="0"/>
              <a:t>Optional Statement or transition slide.</a:t>
            </a:r>
          </a:p>
          <a:p>
            <a:pPr lvl="0"/>
            <a:r>
              <a:rPr lang="en-US" dirty="0"/>
              <a:t>Good place to make a</a:t>
            </a:r>
            <a:br>
              <a:rPr lang="en-US" dirty="0"/>
            </a:br>
            <a:r>
              <a:rPr lang="en-US" dirty="0"/>
              <a:t>broad summarizing point.</a:t>
            </a:r>
          </a:p>
        </p:txBody>
      </p:sp>
      <p:sp>
        <p:nvSpPr>
          <p:cNvPr id="12" name="Footer Placeholder 22"/>
          <p:cNvSpPr txBox="1">
            <a:spLocks/>
          </p:cNvSpPr>
          <p:nvPr userDrawn="1"/>
        </p:nvSpPr>
        <p:spPr>
          <a:xfrm>
            <a:off x="-4637" y="6528816"/>
            <a:ext cx="12201273" cy="329184"/>
          </a:xfrm>
          <a:prstGeom prst="rect">
            <a:avLst/>
          </a:prstGeom>
          <a:solidFill>
            <a:schemeClr val="accent1">
              <a:lumMod val="50000"/>
              <a:alpha val="33000"/>
            </a:schemeClr>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1">
                    <a:lumMod val="50000"/>
                    <a:lumOff val="50000"/>
                  </a:schemeClr>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z="1100" dirty="0">
                <a:solidFill>
                  <a:schemeClr val="bg1">
                    <a:alpha val="80000"/>
                  </a:schemeClr>
                </a:solidFill>
              </a:rPr>
              <a:t>© F5 Networks, Inc</a:t>
            </a:r>
          </a:p>
        </p:txBody>
      </p:sp>
      <p:sp>
        <p:nvSpPr>
          <p:cNvPr id="13"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1">
                    <a:lumMod val="50000"/>
                    <a:lumOff val="5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z="1100" smtClean="0">
                <a:solidFill>
                  <a:schemeClr val="bg1">
                    <a:alpha val="80000"/>
                  </a:schemeClr>
                </a:solidFill>
              </a:rPr>
              <a:pPr algn="r">
                <a:lnSpc>
                  <a:spcPct val="90000"/>
                </a:lnSpc>
                <a:buClr>
                  <a:schemeClr val="bg1">
                    <a:lumMod val="65000"/>
                  </a:schemeClr>
                </a:buClr>
                <a:buFont typeface="Arial" pitchFamily="34" charset="0"/>
                <a:buNone/>
              </a:pPr>
              <a:t>‹#›</a:t>
            </a:fld>
            <a:endParaRPr lang="en-US" sz="1100" dirty="0">
              <a:solidFill>
                <a:schemeClr val="bg1">
                  <a:alpha val="80000"/>
                </a:schemeClr>
              </a:solidFill>
            </a:endParaRPr>
          </a:p>
        </p:txBody>
      </p:sp>
    </p:spTree>
    <p:extLst>
      <p:ext uri="{BB962C8B-B14F-4D97-AF65-F5344CB8AC3E}">
        <p14:creationId xmlns:p14="http://schemas.microsoft.com/office/powerpoint/2010/main" val="35963383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tatem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0" hasCustomPrompt="1"/>
          </p:nvPr>
        </p:nvSpPr>
        <p:spPr>
          <a:xfrm>
            <a:off x="1522808" y="914400"/>
            <a:ext cx="9146382" cy="4754880"/>
          </a:xfrm>
        </p:spPr>
        <p:txBody>
          <a:bodyPr anchor="ctr"/>
          <a:lstStyle>
            <a:lvl1pPr marL="0" indent="0" algn="ctr">
              <a:lnSpc>
                <a:spcPct val="85000"/>
              </a:lnSpc>
              <a:buNone/>
              <a:defRPr lang="en-US" sz="5400" kern="1200" dirty="0" smtClean="0">
                <a:solidFill>
                  <a:schemeClr val="bg1"/>
                </a:solidFill>
                <a:effectLst>
                  <a:outerShdw blurRad="38100" dist="25400" dir="2700000" algn="tl">
                    <a:srgbClr val="000000">
                      <a:alpha val="0"/>
                    </a:srgbClr>
                  </a:outerShdw>
                </a:effectLst>
                <a:latin typeface="+mn-lt"/>
                <a:ea typeface="+mn-ea"/>
                <a:cs typeface="+mn-cs"/>
              </a:defRPr>
            </a:lvl1pPr>
            <a:lvl2pPr marL="0" indent="0" algn="ctr">
              <a:spcBef>
                <a:spcPts val="2400"/>
              </a:spcBef>
              <a:spcAft>
                <a:spcPts val="600"/>
              </a:spcAft>
              <a:buNone/>
              <a:defRPr lang="en-US" sz="3200" kern="1200" dirty="0" smtClean="0">
                <a:solidFill>
                  <a:schemeClr val="bg1"/>
                </a:solidFill>
                <a:effectLst>
                  <a:outerShdw blurRad="38100" dist="25400" dir="2700000" algn="tl">
                    <a:srgbClr val="000000">
                      <a:alpha val="0"/>
                    </a:srgbClr>
                  </a:outerShdw>
                </a:effectLst>
                <a:latin typeface="+mn-lt"/>
                <a:ea typeface="+mn-ea"/>
                <a:cs typeface="+mn-cs"/>
              </a:defRPr>
            </a:lvl2pPr>
            <a:lvl3pPr marL="0" indent="0" algn="ctr">
              <a:spcAft>
                <a:spcPts val="0"/>
              </a:spcAft>
              <a:buNone/>
              <a:defRPr lang="en-US" sz="3200" kern="1200" dirty="0" smtClean="0">
                <a:solidFill>
                  <a:schemeClr val="bg1"/>
                </a:solidFill>
                <a:effectLst>
                  <a:outerShdw blurRad="38100" dist="25400" dir="2700000" algn="tl">
                    <a:srgbClr val="000000">
                      <a:alpha val="0"/>
                    </a:srgbClr>
                  </a:outerShdw>
                </a:effectLst>
                <a:latin typeface="+mn-lt"/>
                <a:ea typeface="+mn-ea"/>
                <a:cs typeface="+mn-cs"/>
              </a:defRPr>
            </a:lvl3pPr>
            <a:lvl4pPr marL="0" indent="0" algn="ctr">
              <a:spcAft>
                <a:spcPts val="0"/>
              </a:spcAft>
              <a:buNone/>
              <a:defRPr>
                <a:solidFill>
                  <a:schemeClr val="bg1"/>
                </a:solidFill>
              </a:defRPr>
            </a:lvl4pPr>
            <a:lvl5pPr marL="0" indent="0" algn="ctr">
              <a:spcAft>
                <a:spcPts val="0"/>
              </a:spcAft>
              <a:buNone/>
              <a:defRPr>
                <a:solidFill>
                  <a:schemeClr val="bg1"/>
                </a:solidFill>
              </a:defRPr>
            </a:lvl5pPr>
          </a:lstStyle>
          <a:p>
            <a:pPr lvl="0"/>
            <a:r>
              <a:rPr lang="en-US" dirty="0"/>
              <a:t>Optional Statement or transition slide.</a:t>
            </a:r>
          </a:p>
          <a:p>
            <a:pPr lvl="0"/>
            <a:r>
              <a:rPr lang="en-US" dirty="0"/>
              <a:t>Good place to make a</a:t>
            </a:r>
            <a:br>
              <a:rPr lang="en-US" dirty="0"/>
            </a:br>
            <a:r>
              <a:rPr lang="en-US" dirty="0"/>
              <a:t>broad summarizing point.</a:t>
            </a:r>
          </a:p>
        </p:txBody>
      </p:sp>
      <p:sp>
        <p:nvSpPr>
          <p:cNvPr id="10" name="Footer Placeholder 22"/>
          <p:cNvSpPr txBox="1">
            <a:spLocks/>
          </p:cNvSpPr>
          <p:nvPr userDrawn="1"/>
        </p:nvSpPr>
        <p:spPr>
          <a:xfrm>
            <a:off x="-4637" y="6528816"/>
            <a:ext cx="12201273" cy="329184"/>
          </a:xfrm>
          <a:prstGeom prst="rect">
            <a:avLst/>
          </a:prstGeom>
          <a:solidFill>
            <a:schemeClr val="accent3">
              <a:lumMod val="50000"/>
              <a:alpha val="33000"/>
            </a:schemeClr>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1">
                    <a:lumMod val="50000"/>
                    <a:lumOff val="50000"/>
                  </a:schemeClr>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z="1100" dirty="0">
                <a:solidFill>
                  <a:schemeClr val="bg1">
                    <a:alpha val="80000"/>
                  </a:schemeClr>
                </a:solidFill>
              </a:rPr>
              <a:t>© F5 Networks, Inc</a:t>
            </a:r>
          </a:p>
        </p:txBody>
      </p:sp>
      <p:sp>
        <p:nvSpPr>
          <p:cNvPr id="11"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1">
                    <a:lumMod val="50000"/>
                    <a:lumOff val="5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z="1100" smtClean="0">
                <a:solidFill>
                  <a:schemeClr val="bg1">
                    <a:alpha val="80000"/>
                  </a:schemeClr>
                </a:solidFill>
              </a:rPr>
              <a:pPr algn="r">
                <a:lnSpc>
                  <a:spcPct val="90000"/>
                </a:lnSpc>
                <a:buClr>
                  <a:schemeClr val="bg1">
                    <a:lumMod val="65000"/>
                  </a:schemeClr>
                </a:buClr>
                <a:buFont typeface="Arial" pitchFamily="34" charset="0"/>
                <a:buNone/>
              </a:pPr>
              <a:t>‹#›</a:t>
            </a:fld>
            <a:endParaRPr lang="en-US" sz="1100" dirty="0">
              <a:solidFill>
                <a:schemeClr val="bg1">
                  <a:alpha val="80000"/>
                </a:schemeClr>
              </a:solidFill>
            </a:endParaRPr>
          </a:p>
        </p:txBody>
      </p:sp>
    </p:spTree>
    <p:extLst>
      <p:ext uri="{BB962C8B-B14F-4D97-AF65-F5344CB8AC3E}">
        <p14:creationId xmlns:p14="http://schemas.microsoft.com/office/powerpoint/2010/main" val="23114410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tatem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0" hasCustomPrompt="1"/>
          </p:nvPr>
        </p:nvSpPr>
        <p:spPr>
          <a:xfrm>
            <a:off x="1522808" y="914400"/>
            <a:ext cx="9146382" cy="4754880"/>
          </a:xfrm>
        </p:spPr>
        <p:txBody>
          <a:bodyPr anchor="ctr"/>
          <a:lstStyle>
            <a:lvl1pPr marL="0" indent="0" algn="ctr">
              <a:lnSpc>
                <a:spcPct val="85000"/>
              </a:lnSpc>
              <a:buNone/>
              <a:defRPr lang="en-US" sz="5400" kern="1200" dirty="0" smtClean="0">
                <a:solidFill>
                  <a:schemeClr val="bg1"/>
                </a:solidFill>
                <a:effectLst>
                  <a:outerShdw blurRad="38100" dist="25400" dir="2700000" algn="tl">
                    <a:srgbClr val="000000">
                      <a:alpha val="0"/>
                    </a:srgbClr>
                  </a:outerShdw>
                </a:effectLst>
                <a:latin typeface="+mn-lt"/>
                <a:ea typeface="+mn-ea"/>
                <a:cs typeface="+mn-cs"/>
              </a:defRPr>
            </a:lvl1pPr>
            <a:lvl2pPr marL="0" indent="0" algn="ctr">
              <a:spcBef>
                <a:spcPts val="2400"/>
              </a:spcBef>
              <a:spcAft>
                <a:spcPts val="600"/>
              </a:spcAft>
              <a:buNone/>
              <a:defRPr lang="en-US" sz="3200" kern="1200" dirty="0" smtClean="0">
                <a:solidFill>
                  <a:schemeClr val="bg1"/>
                </a:solidFill>
                <a:effectLst>
                  <a:outerShdw blurRad="38100" dist="25400" dir="2700000" algn="tl">
                    <a:srgbClr val="000000">
                      <a:alpha val="0"/>
                    </a:srgbClr>
                  </a:outerShdw>
                </a:effectLst>
                <a:latin typeface="+mn-lt"/>
                <a:ea typeface="+mn-ea"/>
                <a:cs typeface="+mn-cs"/>
              </a:defRPr>
            </a:lvl2pPr>
            <a:lvl3pPr marL="0" indent="0" algn="ctr">
              <a:spcAft>
                <a:spcPts val="0"/>
              </a:spcAft>
              <a:buNone/>
              <a:defRPr lang="en-US" sz="3200" kern="1200" dirty="0" smtClean="0">
                <a:solidFill>
                  <a:schemeClr val="bg1"/>
                </a:solidFill>
                <a:effectLst>
                  <a:outerShdw blurRad="38100" dist="25400" dir="2700000" algn="tl">
                    <a:srgbClr val="000000">
                      <a:alpha val="0"/>
                    </a:srgbClr>
                  </a:outerShdw>
                </a:effectLst>
                <a:latin typeface="+mn-lt"/>
                <a:ea typeface="+mn-ea"/>
                <a:cs typeface="+mn-cs"/>
              </a:defRPr>
            </a:lvl3pPr>
            <a:lvl4pPr marL="0" indent="0" algn="ctr">
              <a:spcAft>
                <a:spcPts val="0"/>
              </a:spcAft>
              <a:buNone/>
              <a:defRPr>
                <a:solidFill>
                  <a:schemeClr val="bg1"/>
                </a:solidFill>
              </a:defRPr>
            </a:lvl4pPr>
            <a:lvl5pPr marL="0" indent="0" algn="ctr">
              <a:spcAft>
                <a:spcPts val="0"/>
              </a:spcAft>
              <a:buNone/>
              <a:defRPr>
                <a:solidFill>
                  <a:schemeClr val="bg1"/>
                </a:solidFill>
              </a:defRPr>
            </a:lvl5pPr>
          </a:lstStyle>
          <a:p>
            <a:pPr lvl="0"/>
            <a:r>
              <a:rPr lang="en-US" dirty="0"/>
              <a:t>Optional Statement or transition slide.</a:t>
            </a:r>
          </a:p>
          <a:p>
            <a:pPr lvl="0"/>
            <a:r>
              <a:rPr lang="en-US" dirty="0"/>
              <a:t>Good place to make a</a:t>
            </a:r>
            <a:br>
              <a:rPr lang="en-US" dirty="0"/>
            </a:br>
            <a:r>
              <a:rPr lang="en-US" dirty="0"/>
              <a:t>broad summarizing point.</a:t>
            </a:r>
          </a:p>
        </p:txBody>
      </p:sp>
      <p:sp>
        <p:nvSpPr>
          <p:cNvPr id="14" name="Footer Placeholder 22"/>
          <p:cNvSpPr txBox="1">
            <a:spLocks/>
          </p:cNvSpPr>
          <p:nvPr userDrawn="1"/>
        </p:nvSpPr>
        <p:spPr>
          <a:xfrm>
            <a:off x="-4637" y="6528816"/>
            <a:ext cx="12201273" cy="329184"/>
          </a:xfrm>
          <a:prstGeom prst="rect">
            <a:avLst/>
          </a:prstGeom>
          <a:solidFill>
            <a:srgbClr val="A00F00">
              <a:alpha val="33000"/>
            </a:srgbClr>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1">
                    <a:lumMod val="50000"/>
                    <a:lumOff val="50000"/>
                  </a:schemeClr>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z="1100" dirty="0">
                <a:solidFill>
                  <a:schemeClr val="bg1">
                    <a:alpha val="80000"/>
                  </a:schemeClr>
                </a:solidFill>
              </a:rPr>
              <a:t>© F5 Networks, Inc</a:t>
            </a:r>
          </a:p>
        </p:txBody>
      </p:sp>
      <p:sp>
        <p:nvSpPr>
          <p:cNvPr id="15"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1">
                    <a:lumMod val="50000"/>
                    <a:lumOff val="5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z="1100" smtClean="0">
                <a:solidFill>
                  <a:schemeClr val="bg1">
                    <a:alpha val="80000"/>
                  </a:schemeClr>
                </a:solidFill>
              </a:rPr>
              <a:pPr algn="r">
                <a:lnSpc>
                  <a:spcPct val="90000"/>
                </a:lnSpc>
                <a:buClr>
                  <a:schemeClr val="bg1">
                    <a:lumMod val="65000"/>
                  </a:schemeClr>
                </a:buClr>
                <a:buFont typeface="Arial" pitchFamily="34" charset="0"/>
                <a:buNone/>
              </a:pPr>
              <a:t>‹#›</a:t>
            </a:fld>
            <a:endParaRPr lang="en-US" sz="1100" dirty="0">
              <a:solidFill>
                <a:schemeClr val="bg1">
                  <a:alpha val="80000"/>
                </a:schemeClr>
              </a:solidFill>
            </a:endParaRPr>
          </a:p>
        </p:txBody>
      </p:sp>
    </p:spTree>
    <p:extLst>
      <p:ext uri="{BB962C8B-B14F-4D97-AF65-F5344CB8AC3E}">
        <p14:creationId xmlns:p14="http://schemas.microsoft.com/office/powerpoint/2010/main" val="191528798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tatem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0" hasCustomPrompt="1"/>
          </p:nvPr>
        </p:nvSpPr>
        <p:spPr>
          <a:xfrm>
            <a:off x="1522808" y="914400"/>
            <a:ext cx="9146382" cy="4754880"/>
          </a:xfrm>
        </p:spPr>
        <p:txBody>
          <a:bodyPr anchor="ctr"/>
          <a:lstStyle>
            <a:lvl1pPr marL="0" indent="0" algn="ctr">
              <a:lnSpc>
                <a:spcPct val="85000"/>
              </a:lnSpc>
              <a:buNone/>
              <a:defRPr lang="en-US" sz="5400" kern="1200" dirty="0" smtClean="0">
                <a:solidFill>
                  <a:schemeClr val="bg1"/>
                </a:solidFill>
                <a:effectLst>
                  <a:outerShdw blurRad="38100" dist="25400" dir="2700000" algn="tl">
                    <a:srgbClr val="000000">
                      <a:alpha val="0"/>
                    </a:srgbClr>
                  </a:outerShdw>
                </a:effectLst>
                <a:latin typeface="+mn-lt"/>
                <a:ea typeface="+mn-ea"/>
                <a:cs typeface="+mn-cs"/>
              </a:defRPr>
            </a:lvl1pPr>
            <a:lvl2pPr marL="0" indent="0" algn="ctr">
              <a:spcBef>
                <a:spcPts val="2400"/>
              </a:spcBef>
              <a:spcAft>
                <a:spcPts val="600"/>
              </a:spcAft>
              <a:buNone/>
              <a:defRPr lang="en-US" sz="3200" kern="1200" dirty="0" smtClean="0">
                <a:solidFill>
                  <a:schemeClr val="bg1"/>
                </a:solidFill>
                <a:effectLst>
                  <a:outerShdw blurRad="38100" dist="25400" dir="2700000" algn="tl">
                    <a:srgbClr val="000000">
                      <a:alpha val="0"/>
                    </a:srgbClr>
                  </a:outerShdw>
                </a:effectLst>
                <a:latin typeface="+mn-lt"/>
                <a:ea typeface="+mn-ea"/>
                <a:cs typeface="+mn-cs"/>
              </a:defRPr>
            </a:lvl2pPr>
            <a:lvl3pPr marL="0" indent="0" algn="ctr">
              <a:spcAft>
                <a:spcPts val="0"/>
              </a:spcAft>
              <a:buNone/>
              <a:defRPr lang="en-US" sz="3200" kern="1200" dirty="0" smtClean="0">
                <a:solidFill>
                  <a:schemeClr val="bg1"/>
                </a:solidFill>
                <a:effectLst>
                  <a:outerShdw blurRad="38100" dist="25400" dir="2700000" algn="tl">
                    <a:srgbClr val="000000">
                      <a:alpha val="0"/>
                    </a:srgbClr>
                  </a:outerShdw>
                </a:effectLst>
                <a:latin typeface="+mn-lt"/>
                <a:ea typeface="+mn-ea"/>
                <a:cs typeface="+mn-cs"/>
              </a:defRPr>
            </a:lvl3pPr>
            <a:lvl4pPr marL="0" indent="0" algn="ctr">
              <a:spcAft>
                <a:spcPts val="0"/>
              </a:spcAft>
              <a:buNone/>
              <a:defRPr>
                <a:solidFill>
                  <a:schemeClr val="bg1"/>
                </a:solidFill>
              </a:defRPr>
            </a:lvl4pPr>
            <a:lvl5pPr marL="0" indent="0" algn="ctr">
              <a:spcAft>
                <a:spcPts val="0"/>
              </a:spcAft>
              <a:buNone/>
              <a:defRPr>
                <a:solidFill>
                  <a:schemeClr val="bg1"/>
                </a:solidFill>
              </a:defRPr>
            </a:lvl5pPr>
          </a:lstStyle>
          <a:p>
            <a:pPr lvl="0"/>
            <a:r>
              <a:rPr lang="en-US" dirty="0"/>
              <a:t>Optional Statement or transition slide.</a:t>
            </a:r>
          </a:p>
          <a:p>
            <a:pPr lvl="0"/>
            <a:r>
              <a:rPr lang="en-US" dirty="0"/>
              <a:t>Good place to make a</a:t>
            </a:r>
            <a:br>
              <a:rPr lang="en-US" dirty="0"/>
            </a:br>
            <a:r>
              <a:rPr lang="en-US" dirty="0"/>
              <a:t>broad summarizing point.</a:t>
            </a:r>
          </a:p>
        </p:txBody>
      </p:sp>
      <p:sp>
        <p:nvSpPr>
          <p:cNvPr id="10" name="Footer Placeholder 22"/>
          <p:cNvSpPr txBox="1">
            <a:spLocks/>
          </p:cNvSpPr>
          <p:nvPr userDrawn="1"/>
        </p:nvSpPr>
        <p:spPr>
          <a:xfrm>
            <a:off x="-4637" y="6528816"/>
            <a:ext cx="12201273" cy="329184"/>
          </a:xfrm>
          <a:prstGeom prst="rect">
            <a:avLst/>
          </a:prstGeom>
          <a:solidFill>
            <a:schemeClr val="tx1">
              <a:alpha val="20000"/>
            </a:schemeClr>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1">
                    <a:lumMod val="50000"/>
                    <a:lumOff val="50000"/>
                  </a:schemeClr>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z="1100" dirty="0"/>
              <a:t>© F5 Networks, Inc</a:t>
            </a:r>
          </a:p>
        </p:txBody>
      </p:sp>
      <p:sp>
        <p:nvSpPr>
          <p:cNvPr id="11"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1">
                    <a:lumMod val="50000"/>
                    <a:lumOff val="5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z="1100" smtClean="0"/>
              <a:pPr algn="r">
                <a:lnSpc>
                  <a:spcPct val="90000"/>
                </a:lnSpc>
                <a:buClr>
                  <a:schemeClr val="bg1">
                    <a:lumMod val="65000"/>
                  </a:schemeClr>
                </a:buClr>
                <a:buFont typeface="Arial" pitchFamily="34" charset="0"/>
                <a:buNone/>
              </a:pPr>
              <a:t>‹#›</a:t>
            </a:fld>
            <a:endParaRPr lang="en-US" sz="1100" dirty="0"/>
          </a:p>
        </p:txBody>
      </p:sp>
    </p:spTree>
    <p:extLst>
      <p:ext uri="{BB962C8B-B14F-4D97-AF65-F5344CB8AC3E}">
        <p14:creationId xmlns:p14="http://schemas.microsoft.com/office/powerpoint/2010/main" val="381468431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711" y="502920"/>
            <a:ext cx="10972801" cy="914400"/>
          </a:xfrm>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731710" y="2194560"/>
            <a:ext cx="5121974" cy="548640"/>
          </a:xfrm>
          <a:solidFill>
            <a:srgbClr val="004892"/>
          </a:solidFill>
        </p:spPr>
        <p:txBody>
          <a:bodyPr lIns="182880" tIns="0" rIns="91440" anchor="ctr"/>
          <a:lstStyle>
            <a:lvl1pPr marL="0" indent="0" algn="l">
              <a:spcBef>
                <a:spcPts val="0"/>
              </a:spcBef>
              <a:spcAft>
                <a:spcPts val="0"/>
              </a:spcAft>
              <a:buFont typeface="Arial" pitchFamily="34" charset="0"/>
              <a:buNone/>
              <a:defRPr sz="2000" b="0" i="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31710" y="2880360"/>
            <a:ext cx="5121974" cy="3657600"/>
          </a:xfrm>
        </p:spPr>
        <p:txBody>
          <a:bodyPr vert="horz" wrap="square" lIns="0" tIns="0" rIns="0" bIns="0" rtlCol="0">
            <a:noAutofit/>
          </a:bodyPr>
          <a:lstStyle>
            <a:lvl1pPr>
              <a:defRPr lang="en-US" sz="2000" dirty="0" smtClean="0">
                <a:solidFill>
                  <a:schemeClr val="tx1">
                    <a:lumMod val="85000"/>
                    <a:lumOff val="15000"/>
                  </a:schemeClr>
                </a:solidFill>
              </a:defRPr>
            </a:lvl1pPr>
            <a:lvl2pPr>
              <a:defRPr lang="en-US" sz="1800" dirty="0" smtClean="0">
                <a:solidFill>
                  <a:schemeClr val="tx1">
                    <a:lumMod val="85000"/>
                    <a:lumOff val="15000"/>
                  </a:schemeClr>
                </a:solidFill>
              </a:defRPr>
            </a:lvl2pPr>
            <a:lvl3pPr>
              <a:defRPr lang="en-US" sz="1800" dirty="0" smtClean="0">
                <a:solidFill>
                  <a:schemeClr val="tx1">
                    <a:lumMod val="85000"/>
                    <a:lumOff val="15000"/>
                  </a:schemeClr>
                </a:solidFill>
              </a:defRPr>
            </a:lvl3pPr>
            <a:lvl4pPr>
              <a:defRPr lang="en-US" sz="1800" dirty="0" smtClean="0">
                <a:solidFill>
                  <a:schemeClr val="tx1">
                    <a:lumMod val="85000"/>
                    <a:lumOff val="15000"/>
                  </a:schemeClr>
                </a:solidFill>
              </a:defRPr>
            </a:lvl4pPr>
            <a:lvl5pPr>
              <a:defRPr lang="en-US" sz="1800" dirty="0">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11003" y="2194560"/>
            <a:ext cx="5121974" cy="548640"/>
          </a:xfrm>
          <a:solidFill>
            <a:srgbClr val="004892"/>
          </a:solidFill>
        </p:spPr>
        <p:txBody>
          <a:bodyPr vert="horz" wrap="square" lIns="182880" tIns="0" rIns="91440" bIns="0" rtlCol="0" anchor="ctr">
            <a:noAutofit/>
          </a:bodyPr>
          <a:lstStyle>
            <a:lvl1pPr marL="274320" indent="-274320">
              <a:buNone/>
              <a:defRPr lang="en-US" sz="2000" b="0" i="0" cap="all" baseline="0" smtClean="0">
                <a:solidFill>
                  <a:schemeClr val="bg1"/>
                </a:solidFill>
                <a:latin typeface="+mj-lt"/>
              </a:defRPr>
            </a:lvl1pPr>
          </a:lstStyle>
          <a:p>
            <a:pPr marL="0" lvl="0" indent="0">
              <a:spcBef>
                <a:spcPts val="0"/>
              </a:spcBef>
              <a:spcAft>
                <a:spcPts val="0"/>
              </a:spcAft>
            </a:pPr>
            <a:r>
              <a:rPr lang="en-US" dirty="0"/>
              <a:t>Click to edit Master text styles</a:t>
            </a:r>
          </a:p>
        </p:txBody>
      </p:sp>
      <p:sp>
        <p:nvSpPr>
          <p:cNvPr id="6" name="Content Placeholder 5"/>
          <p:cNvSpPr>
            <a:spLocks noGrp="1"/>
          </p:cNvSpPr>
          <p:nvPr>
            <p:ph sz="quarter" idx="4"/>
          </p:nvPr>
        </p:nvSpPr>
        <p:spPr>
          <a:xfrm>
            <a:off x="6311003" y="2880360"/>
            <a:ext cx="5121974" cy="3657600"/>
          </a:xfrm>
        </p:spPr>
        <p:txBody>
          <a:bodyPr vert="horz" wrap="square" lIns="0" tIns="0" rIns="0" bIns="0" rtlCol="0">
            <a:noAutofit/>
          </a:bodyPr>
          <a:lstStyle>
            <a:lvl1pPr>
              <a:defRPr lang="en-US" sz="2000" dirty="0" smtClean="0">
                <a:solidFill>
                  <a:schemeClr val="tx1">
                    <a:lumMod val="85000"/>
                    <a:lumOff val="15000"/>
                  </a:schemeClr>
                </a:solidFill>
              </a:defRPr>
            </a:lvl1pPr>
            <a:lvl2pPr>
              <a:defRPr lang="en-US" sz="1800" dirty="0" smtClean="0">
                <a:solidFill>
                  <a:schemeClr val="tx1">
                    <a:lumMod val="85000"/>
                    <a:lumOff val="15000"/>
                  </a:schemeClr>
                </a:solidFill>
              </a:defRPr>
            </a:lvl2pPr>
            <a:lvl3pPr>
              <a:defRPr lang="en-US" sz="1800" dirty="0" smtClean="0">
                <a:solidFill>
                  <a:schemeClr val="tx1">
                    <a:lumMod val="85000"/>
                    <a:lumOff val="15000"/>
                  </a:schemeClr>
                </a:solidFill>
              </a:defRPr>
            </a:lvl3pPr>
            <a:lvl4pPr>
              <a:defRPr lang="en-US" sz="1800" dirty="0" smtClean="0">
                <a:solidFill>
                  <a:schemeClr val="tx1">
                    <a:lumMod val="85000"/>
                    <a:lumOff val="15000"/>
                  </a:schemeClr>
                </a:solidFill>
              </a:defRPr>
            </a:lvl4pPr>
            <a:lvl5pPr>
              <a:defRPr lang="en-US" sz="1800" dirty="0">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0" hasCustomPrompt="1"/>
          </p:nvPr>
        </p:nvSpPr>
        <p:spPr>
          <a:xfrm>
            <a:off x="731711" y="1371600"/>
            <a:ext cx="10699678" cy="731520"/>
          </a:xfrm>
        </p:spPr>
        <p:txBody>
          <a:bodyPr/>
          <a:lstStyle>
            <a:lvl1pPr marL="0" indent="0">
              <a:buNone/>
              <a:defRPr sz="2000">
                <a:solidFill>
                  <a:schemeClr val="tx1">
                    <a:lumMod val="85000"/>
                    <a:lumOff val="15000"/>
                  </a:schemeClr>
                </a:solidFill>
              </a:defRPr>
            </a:lvl1pPr>
            <a:lvl2pPr marL="0" indent="0">
              <a:buNone/>
              <a:defRPr sz="2000"/>
            </a:lvl2pPr>
            <a:lvl3pPr marL="0" indent="0">
              <a:buNone/>
              <a:defRPr sz="2000"/>
            </a:lvl3pPr>
            <a:lvl4pPr marL="0" indent="0">
              <a:buNone/>
              <a:defRPr sz="2000"/>
            </a:lvl4pPr>
            <a:lvl5pPr marL="0" indent="0">
              <a:buNone/>
              <a:defRPr sz="2000"/>
            </a:lvl5pPr>
          </a:lstStyle>
          <a:p>
            <a:r>
              <a:rPr lang="en-US" sz="2000" dirty="0">
                <a:solidFill>
                  <a:srgbClr val="4D4D4F"/>
                </a:solidFill>
                <a:cs typeface="Franklin Gothic Book"/>
              </a:rPr>
              <a:t>Use a maximum of two lines to introduce the content. This format is helpful when you need to share a lot of content, especially if this content will be used after the presentation.</a:t>
            </a:r>
          </a:p>
        </p:txBody>
      </p:sp>
      <p:sp>
        <p:nvSpPr>
          <p:cNvPr id="16" name="Footer Placeholder 22"/>
          <p:cNvSpPr txBox="1">
            <a:spLocks/>
          </p:cNvSpPr>
          <p:nvPr userDrawn="1"/>
        </p:nvSpPr>
        <p:spPr>
          <a:xfrm>
            <a:off x="-4637" y="6528816"/>
            <a:ext cx="12201273" cy="329184"/>
          </a:xfrm>
          <a:prstGeom prst="rect">
            <a:avLst/>
          </a:prstGeom>
          <a:solidFill>
            <a:srgbClr val="E1E1E1"/>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2"/>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z="1100" dirty="0">
                <a:solidFill>
                  <a:schemeClr val="tx1">
                    <a:lumMod val="50000"/>
                    <a:lumOff val="50000"/>
                  </a:schemeClr>
                </a:solidFill>
              </a:rPr>
              <a:t>© F5 Networks, Inc</a:t>
            </a:r>
          </a:p>
        </p:txBody>
      </p:sp>
      <p:sp>
        <p:nvSpPr>
          <p:cNvPr id="17"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z="1100" smtClean="0">
                <a:solidFill>
                  <a:schemeClr val="tx1">
                    <a:lumMod val="50000"/>
                    <a:lumOff val="50000"/>
                  </a:schemeClr>
                </a:solidFill>
              </a:rPr>
              <a:pPr algn="r">
                <a:lnSpc>
                  <a:spcPct val="90000"/>
                </a:lnSpc>
                <a:buClr>
                  <a:schemeClr val="bg1">
                    <a:lumMod val="65000"/>
                  </a:schemeClr>
                </a:buClr>
                <a:buFont typeface="Arial" pitchFamily="34" charset="0"/>
                <a:buNone/>
              </a:pPr>
              <a:t>‹#›</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217546432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731710" y="2286000"/>
            <a:ext cx="5121974" cy="4114800"/>
          </a:xfrm>
        </p:spPr>
        <p:txBody>
          <a:bodyPr vert="horz" wrap="square"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11003" y="2286000"/>
            <a:ext cx="5121974" cy="4114800"/>
          </a:xfrm>
        </p:spPr>
        <p:txBody>
          <a:bodyPr vert="horz" wrap="square"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0" hasCustomPrompt="1"/>
          </p:nvPr>
        </p:nvSpPr>
        <p:spPr>
          <a:xfrm>
            <a:off x="731711" y="1371600"/>
            <a:ext cx="10699678" cy="731520"/>
          </a:xfrm>
        </p:spPr>
        <p:txBody>
          <a:bodyPr/>
          <a:lstStyle>
            <a:lvl1pPr marL="0" indent="0">
              <a:buNone/>
              <a:defRPr sz="2000">
                <a:solidFill>
                  <a:schemeClr val="tx1">
                    <a:lumMod val="85000"/>
                    <a:lumOff val="15000"/>
                  </a:schemeClr>
                </a:solidFill>
              </a:defRPr>
            </a:lvl1pPr>
            <a:lvl2pPr marL="0" indent="0">
              <a:buNone/>
              <a:defRPr sz="2000"/>
            </a:lvl2pPr>
            <a:lvl3pPr marL="0" indent="0">
              <a:buNone/>
              <a:defRPr sz="2000"/>
            </a:lvl3pPr>
            <a:lvl4pPr marL="0" indent="0">
              <a:buNone/>
              <a:defRPr sz="2000"/>
            </a:lvl4pPr>
            <a:lvl5pPr marL="0" indent="0">
              <a:buNone/>
              <a:defRPr sz="2000"/>
            </a:lvl5pPr>
          </a:lstStyle>
          <a:p>
            <a:r>
              <a:rPr lang="en-US" sz="2000" dirty="0">
                <a:solidFill>
                  <a:srgbClr val="4D4D4F"/>
                </a:solidFill>
                <a:cs typeface="Franklin Gothic Book"/>
              </a:rPr>
              <a:t>Use a maximum of two lines to introduce the content. This format is helpful when you need to share a lot of content, especially if this content will be used after the presentation.</a:t>
            </a:r>
          </a:p>
        </p:txBody>
      </p:sp>
      <p:sp>
        <p:nvSpPr>
          <p:cNvPr id="15" name="Footer Placeholder 22"/>
          <p:cNvSpPr txBox="1">
            <a:spLocks/>
          </p:cNvSpPr>
          <p:nvPr userDrawn="1"/>
        </p:nvSpPr>
        <p:spPr>
          <a:xfrm>
            <a:off x="-4637" y="6528816"/>
            <a:ext cx="12201273" cy="329184"/>
          </a:xfrm>
          <a:prstGeom prst="rect">
            <a:avLst/>
          </a:prstGeom>
          <a:solidFill>
            <a:srgbClr val="E1E1E1"/>
          </a:solidFill>
        </p:spPr>
        <p:txBody>
          <a:bodyPr vert="horz" wrap="square" lIns="502920" tIns="0" rIns="0" bIns="0" rtlCol="0" anchor="ctr">
            <a:noAutofit/>
          </a:bodyPr>
          <a:lstStyle>
            <a:defPPr>
              <a:defRPr lang="en-US"/>
            </a:defPPr>
            <a:lvl1pPr marL="0" algn="l" defTabSz="914400" rtl="0" eaLnBrk="1" latinLnBrk="0" hangingPunct="1">
              <a:defRPr lang="en-US" sz="1100" b="0" kern="1200" smtClean="0">
                <a:solidFill>
                  <a:schemeClr val="tx2"/>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z="1100" dirty="0">
                <a:solidFill>
                  <a:schemeClr val="tx1">
                    <a:lumMod val="50000"/>
                    <a:lumOff val="50000"/>
                  </a:schemeClr>
                </a:solidFill>
              </a:rPr>
              <a:t>© F5 Networks, Inc</a:t>
            </a:r>
          </a:p>
        </p:txBody>
      </p:sp>
      <p:sp>
        <p:nvSpPr>
          <p:cNvPr id="16" name="Slide Number Placeholder 23"/>
          <p:cNvSpPr txBox="1">
            <a:spLocks/>
          </p:cNvSpPr>
          <p:nvPr userDrawn="1"/>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z="1100" smtClean="0">
                <a:solidFill>
                  <a:schemeClr val="tx1">
                    <a:lumMod val="50000"/>
                    <a:lumOff val="50000"/>
                  </a:schemeClr>
                </a:solidFill>
              </a:rPr>
              <a:pPr algn="r">
                <a:lnSpc>
                  <a:spcPct val="90000"/>
                </a:lnSpc>
                <a:buClr>
                  <a:schemeClr val="bg1">
                    <a:lumMod val="65000"/>
                  </a:schemeClr>
                </a:buClr>
                <a:buFont typeface="Arial" pitchFamily="34" charset="0"/>
                <a:buNone/>
              </a:pPr>
              <a:t>‹#›</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262954553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Next Steps &amp; Contac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a:t>Next steps</a:t>
            </a:r>
          </a:p>
        </p:txBody>
      </p:sp>
      <p:sp>
        <p:nvSpPr>
          <p:cNvPr id="21" name="Content Placeholder 2"/>
          <p:cNvSpPr>
            <a:spLocks noGrp="1"/>
          </p:cNvSpPr>
          <p:nvPr>
            <p:ph idx="10" hasCustomPrompt="1"/>
          </p:nvPr>
        </p:nvSpPr>
        <p:spPr>
          <a:xfrm>
            <a:off x="731711" y="1463039"/>
            <a:ext cx="10426875" cy="2743200"/>
          </a:xfrm>
        </p:spPr>
        <p:txBody>
          <a:bodyPr/>
          <a:lstStyle>
            <a:lvl1pPr>
              <a:defRPr>
                <a:solidFill>
                  <a:schemeClr val="tx1">
                    <a:lumMod val="85000"/>
                    <a:lumOff val="15000"/>
                  </a:schemeClr>
                </a:solidFill>
              </a:defRPr>
            </a:lvl1pPr>
          </a:lstStyle>
          <a:p>
            <a:pPr lvl="0"/>
            <a:r>
              <a:rPr lang="en-US" dirty="0"/>
              <a:t>This is an optional ending slide to the logo only slide</a:t>
            </a:r>
          </a:p>
          <a:p>
            <a:pPr lvl="0"/>
            <a:r>
              <a:rPr lang="en-US" dirty="0"/>
              <a:t>List three key items that you want people to take-away from your presentation</a:t>
            </a:r>
          </a:p>
          <a:p>
            <a:pPr lvl="0"/>
            <a:r>
              <a:rPr lang="en-US" dirty="0"/>
              <a:t>Keep these items brief and on point.</a:t>
            </a:r>
          </a:p>
        </p:txBody>
      </p:sp>
      <p:cxnSp>
        <p:nvCxnSpPr>
          <p:cNvPr id="9" name="Straight Connector 8"/>
          <p:cNvCxnSpPr/>
          <p:nvPr userDrawn="1"/>
        </p:nvCxnSpPr>
        <p:spPr>
          <a:xfrm>
            <a:off x="455730" y="4876800"/>
            <a:ext cx="11280538" cy="0"/>
          </a:xfrm>
          <a:prstGeom prst="line">
            <a:avLst/>
          </a:prstGeom>
          <a:ln>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 Placeholder 5"/>
          <p:cNvSpPr>
            <a:spLocks noGrp="1"/>
          </p:cNvSpPr>
          <p:nvPr>
            <p:ph type="body" sz="quarter" idx="11" hasCustomPrompt="1"/>
          </p:nvPr>
        </p:nvSpPr>
        <p:spPr>
          <a:xfrm>
            <a:off x="731711" y="5334000"/>
            <a:ext cx="7317105" cy="1188720"/>
          </a:xfrm>
        </p:spPr>
        <p:txBody>
          <a:bodyPr/>
          <a:lstStyle>
            <a:lvl1pPr marL="0" indent="0">
              <a:buNone/>
              <a:defRPr b="0">
                <a:solidFill>
                  <a:schemeClr val="tx1">
                    <a:lumMod val="85000"/>
                    <a:lumOff val="15000"/>
                  </a:schemeClr>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dirty="0"/>
              <a:t>If I can be of further assistance please contact me:</a:t>
            </a:r>
          </a:p>
          <a:p>
            <a:pPr lvl="0"/>
            <a:r>
              <a:rPr lang="en-US" dirty="0"/>
              <a:t>J.bloggs@f5.com  |  206.272.5555</a:t>
            </a:r>
          </a:p>
        </p:txBody>
      </p:sp>
      <p:grpSp>
        <p:nvGrpSpPr>
          <p:cNvPr id="2" name="Group 1"/>
          <p:cNvGrpSpPr>
            <a:grpSpLocks noChangeAspect="1"/>
          </p:cNvGrpSpPr>
          <p:nvPr userDrawn="1"/>
        </p:nvGrpSpPr>
        <p:grpSpPr>
          <a:xfrm>
            <a:off x="10669191" y="5334000"/>
            <a:ext cx="914638" cy="914400"/>
            <a:chOff x="4731301" y="1300539"/>
            <a:chExt cx="2724197" cy="2724197"/>
          </a:xfrm>
        </p:grpSpPr>
        <p:sp>
          <p:nvSpPr>
            <p:cNvPr id="7" name="Freeform 6"/>
            <p:cNvSpPr>
              <a:spLocks/>
            </p:cNvSpPr>
            <p:nvPr userDrawn="1"/>
          </p:nvSpPr>
          <p:spPr bwMode="auto">
            <a:xfrm>
              <a:off x="4731301" y="1300539"/>
              <a:ext cx="2724197" cy="2724197"/>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rgbClr val="CF0A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 name="Freeform 9"/>
            <p:cNvSpPr>
              <a:spLocks noEditPoints="1"/>
            </p:cNvSpPr>
            <p:nvPr userDrawn="1"/>
          </p:nvSpPr>
          <p:spPr bwMode="auto">
            <a:xfrm>
              <a:off x="4877131" y="1632709"/>
              <a:ext cx="2473045" cy="2042642"/>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8573203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Statem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522808" y="914400"/>
            <a:ext cx="9146382" cy="4754880"/>
          </a:xfrm>
        </p:spPr>
        <p:txBody>
          <a:bodyPr anchor="ctr"/>
          <a:lstStyle>
            <a:lvl1pPr marL="0" indent="0" algn="ctr">
              <a:lnSpc>
                <a:spcPct val="85000"/>
              </a:lnSpc>
              <a:buNone/>
              <a:defRPr lang="en-US" sz="4000" kern="1200" dirty="0" smtClean="0">
                <a:solidFill>
                  <a:schemeClr val="bg1"/>
                </a:solidFill>
                <a:effectLst>
                  <a:outerShdw blurRad="38100" dist="25400" dir="2700000" algn="tl">
                    <a:srgbClr val="000000">
                      <a:alpha val="0"/>
                    </a:srgbClr>
                  </a:outerShdw>
                </a:effectLst>
                <a:latin typeface="+mn-lt"/>
                <a:ea typeface="+mn-ea"/>
                <a:cs typeface="+mn-cs"/>
              </a:defRPr>
            </a:lvl1pPr>
            <a:lvl2pPr marL="0" indent="0" algn="ctr">
              <a:spcBef>
                <a:spcPts val="2400"/>
              </a:spcBef>
              <a:spcAft>
                <a:spcPts val="600"/>
              </a:spcAft>
              <a:buNone/>
              <a:defRPr lang="en-US" sz="3200" kern="1200" dirty="0" smtClean="0">
                <a:solidFill>
                  <a:schemeClr val="bg1"/>
                </a:solidFill>
                <a:effectLst>
                  <a:outerShdw blurRad="38100" dist="25400" dir="2700000" algn="tl">
                    <a:srgbClr val="000000">
                      <a:alpha val="0"/>
                    </a:srgbClr>
                  </a:outerShdw>
                </a:effectLst>
                <a:latin typeface="+mn-lt"/>
                <a:ea typeface="+mn-ea"/>
                <a:cs typeface="+mn-cs"/>
              </a:defRPr>
            </a:lvl2pPr>
            <a:lvl3pPr marL="0" indent="0" algn="ctr">
              <a:spcAft>
                <a:spcPts val="0"/>
              </a:spcAft>
              <a:buNone/>
              <a:defRPr lang="en-US" sz="3200" kern="1200" dirty="0" smtClean="0">
                <a:solidFill>
                  <a:schemeClr val="bg1"/>
                </a:solidFill>
                <a:effectLst>
                  <a:outerShdw blurRad="38100" dist="25400" dir="2700000" algn="tl">
                    <a:srgbClr val="000000">
                      <a:alpha val="0"/>
                    </a:srgbClr>
                  </a:outerShdw>
                </a:effectLst>
                <a:latin typeface="+mn-lt"/>
                <a:ea typeface="+mn-ea"/>
                <a:cs typeface="+mn-cs"/>
              </a:defRPr>
            </a:lvl3pPr>
            <a:lvl4pPr marL="0" indent="0" algn="ctr">
              <a:spcAft>
                <a:spcPts val="0"/>
              </a:spcAft>
              <a:buNone/>
              <a:defRPr>
                <a:solidFill>
                  <a:schemeClr val="bg1"/>
                </a:solidFill>
              </a:defRPr>
            </a:lvl4pPr>
            <a:lvl5pPr marL="0" indent="0" algn="ctr">
              <a:spcAft>
                <a:spcPts val="0"/>
              </a:spcAft>
              <a:buNone/>
              <a:defRPr>
                <a:solidFill>
                  <a:schemeClr val="bg1"/>
                </a:solidFill>
              </a:defRPr>
            </a:lvl5pPr>
          </a:lstStyle>
          <a:p>
            <a:pPr lvl="0"/>
            <a:r>
              <a:rPr lang="en-US" dirty="0"/>
              <a:t>Optional Statement or transition slide.</a:t>
            </a:r>
          </a:p>
          <a:p>
            <a:pPr lvl="0"/>
            <a:r>
              <a:rPr lang="en-US" dirty="0"/>
              <a:t>Good place to make a</a:t>
            </a:r>
            <a:br>
              <a:rPr lang="en-US" dirty="0"/>
            </a:br>
            <a:r>
              <a:rPr lang="en-US" dirty="0"/>
              <a:t>broad summarizing point.</a:t>
            </a:r>
          </a:p>
        </p:txBody>
      </p:sp>
      <p:sp>
        <p:nvSpPr>
          <p:cNvPr id="9" name="Footer Placeholder 22"/>
          <p:cNvSpPr txBox="1">
            <a:spLocks/>
          </p:cNvSpPr>
          <p:nvPr userDrawn="1"/>
        </p:nvSpPr>
        <p:spPr>
          <a:xfrm>
            <a:off x="-4637" y="6528816"/>
            <a:ext cx="12201273" cy="329184"/>
          </a:xfrm>
          <a:prstGeom prst="rect">
            <a:avLst/>
          </a:prstGeom>
          <a:solidFill>
            <a:schemeClr val="bg1"/>
          </a:solidFill>
        </p:spPr>
        <p:txBody>
          <a:bodyPr vert="horz" wrap="square" lIns="502920" tIns="0" rIns="0" bIns="0" rtlCol="0" anchor="ctr">
            <a:noAutofit/>
          </a:bodyPr>
          <a:lstStyle>
            <a:defPPr>
              <a:defRPr lang="en-US"/>
            </a:defPPr>
            <a:lvl1pPr marL="0" algn="l" defTabSz="914400" rtl="0" eaLnBrk="1" latinLnBrk="0" hangingPunct="1">
              <a:defRPr lang="en-US" sz="1100" b="0" kern="1200" dirty="0">
                <a:solidFill>
                  <a:schemeClr val="tx2"/>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z="1100" dirty="0"/>
              <a:t>© F5 Networks, Inc.</a:t>
            </a:r>
          </a:p>
        </p:txBody>
      </p:sp>
      <p:sp>
        <p:nvSpPr>
          <p:cNvPr id="11" name="Slide Number Placeholder 23"/>
          <p:cNvSpPr txBox="1">
            <a:spLocks/>
          </p:cNvSpPr>
          <p:nvPr userDrawn="1"/>
        </p:nvSpPr>
        <p:spPr>
          <a:xfrm>
            <a:off x="9878093" y="6528816"/>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z="1100" smtClean="0"/>
              <a:pPr algn="r">
                <a:lnSpc>
                  <a:spcPct val="90000"/>
                </a:lnSpc>
                <a:buClr>
                  <a:schemeClr val="bg1">
                    <a:lumMod val="65000"/>
                  </a:schemeClr>
                </a:buClr>
                <a:buFont typeface="Arial" pitchFamily="34" charset="0"/>
                <a:buNone/>
              </a:pPr>
              <a:t>‹#›</a:t>
            </a:fld>
            <a:endParaRPr lang="en-US" sz="1100" dirty="0"/>
          </a:p>
        </p:txBody>
      </p:sp>
    </p:spTree>
    <p:extLst>
      <p:ext uri="{BB962C8B-B14F-4D97-AF65-F5344CB8AC3E}">
        <p14:creationId xmlns:p14="http://schemas.microsoft.com/office/powerpoint/2010/main" val="3370078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06102" y="502920"/>
            <a:ext cx="10179923" cy="640080"/>
          </a:xfrm>
        </p:spPr>
        <p:txBody>
          <a:bodyPr/>
          <a:lstStyle/>
          <a:p>
            <a:r>
              <a:rPr lang="en-US"/>
              <a:t>Click to edit Master title style</a:t>
            </a:r>
            <a:endParaRPr lang="en-US" dirty="0"/>
          </a:p>
        </p:txBody>
      </p:sp>
      <p:sp>
        <p:nvSpPr>
          <p:cNvPr id="3" name="Content Placeholder 2"/>
          <p:cNvSpPr>
            <a:spLocks noGrp="1"/>
          </p:cNvSpPr>
          <p:nvPr>
            <p:ph idx="1"/>
          </p:nvPr>
        </p:nvSpPr>
        <p:spPr>
          <a:xfrm>
            <a:off x="1006102" y="1554480"/>
            <a:ext cx="9878092"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Optional Subtitle"/>
          <p:cNvSpPr>
            <a:spLocks noGrp="1"/>
          </p:cNvSpPr>
          <p:nvPr>
            <p:ph type="body" sz="quarter" idx="10" hasCustomPrompt="1"/>
          </p:nvPr>
        </p:nvSpPr>
        <p:spPr>
          <a:xfrm>
            <a:off x="1006102" y="1005840"/>
            <a:ext cx="9878092" cy="457200"/>
          </a:xfrm>
        </p:spPr>
        <p:txBody>
          <a:bodyPr vert="horz" lIns="0" tIns="0" rIns="0" bIns="0" rtlCol="0" anchor="t" anchorCtr="0">
            <a:noAutofit/>
          </a:bodyPr>
          <a:lstStyle>
            <a:lvl1pPr marL="0" indent="0" algn="l" defTabSz="914400" rtl="0" eaLnBrk="1" latinLnBrk="0" hangingPunct="1">
              <a:lnSpc>
                <a:spcPct val="90000"/>
              </a:lnSpc>
              <a:spcBef>
                <a:spcPct val="0"/>
              </a:spcBef>
              <a:buFont typeface="Arial" pitchFamily="34" charset="0"/>
              <a:buNone/>
              <a:defRPr lang="en-US" sz="2600" b="0" kern="1200" baseline="0" dirty="0" smtClean="0">
                <a:solidFill>
                  <a:schemeClr val="tx1">
                    <a:lumMod val="50000"/>
                    <a:lumOff val="50000"/>
                  </a:schemeClr>
                </a:solidFill>
                <a:latin typeface="+mj-lt"/>
                <a:ea typeface="+mn-ea"/>
                <a:cs typeface="+mn-cs"/>
              </a:defRPr>
            </a:lvl1pPr>
            <a:lvl2pPr marL="0" indent="0" algn="l" defTabSz="914400" rtl="0" eaLnBrk="1" latinLnBrk="0" hangingPunct="1">
              <a:lnSpc>
                <a:spcPct val="90000"/>
              </a:lnSpc>
              <a:spcBef>
                <a:spcPct val="0"/>
              </a:spcBef>
              <a:buNone/>
              <a:defRPr lang="en-US" sz="2400" kern="1200" dirty="0" smtClean="0">
                <a:solidFill>
                  <a:schemeClr val="tx1">
                    <a:lumMod val="50000"/>
                    <a:lumOff val="50000"/>
                  </a:schemeClr>
                </a:solidFill>
                <a:latin typeface="+mn-lt"/>
                <a:ea typeface="+mn-ea"/>
                <a:cs typeface="+mn-cs"/>
              </a:defRPr>
            </a:lvl2pPr>
            <a:lvl3pPr marL="0" indent="0" algn="l" defTabSz="914400" rtl="0" eaLnBrk="1" latinLnBrk="0" hangingPunct="1">
              <a:lnSpc>
                <a:spcPct val="90000"/>
              </a:lnSpc>
              <a:spcBef>
                <a:spcPct val="0"/>
              </a:spcBef>
              <a:buNone/>
              <a:defRPr lang="en-US" sz="2400" kern="1200" dirty="0" smtClean="0">
                <a:solidFill>
                  <a:schemeClr val="tx1">
                    <a:lumMod val="50000"/>
                    <a:lumOff val="50000"/>
                  </a:schemeClr>
                </a:solidFill>
                <a:latin typeface="+mn-lt"/>
                <a:ea typeface="+mn-ea"/>
                <a:cs typeface="+mn-cs"/>
              </a:defRPr>
            </a:lvl3pPr>
            <a:lvl4pPr marL="0" indent="0" algn="l" defTabSz="914400" rtl="0" eaLnBrk="1" latinLnBrk="0" hangingPunct="1">
              <a:lnSpc>
                <a:spcPct val="90000"/>
              </a:lnSpc>
              <a:spcBef>
                <a:spcPct val="0"/>
              </a:spcBef>
              <a:buNone/>
              <a:defRPr lang="en-US" sz="2400" kern="1200" dirty="0" smtClean="0">
                <a:solidFill>
                  <a:schemeClr val="tx1">
                    <a:lumMod val="50000"/>
                    <a:lumOff val="50000"/>
                  </a:schemeClr>
                </a:solidFill>
                <a:latin typeface="+mn-lt"/>
                <a:ea typeface="+mn-ea"/>
                <a:cs typeface="+mn-cs"/>
              </a:defRPr>
            </a:lvl4pPr>
            <a:lvl5pPr marL="0" indent="0" algn="l" defTabSz="914400" rtl="0" eaLnBrk="1" latinLnBrk="0" hangingPunct="1">
              <a:lnSpc>
                <a:spcPct val="90000"/>
              </a:lnSpc>
              <a:spcBef>
                <a:spcPct val="0"/>
              </a:spcBef>
              <a:buNone/>
              <a:defRPr lang="en-US" sz="2400" kern="1200" dirty="0">
                <a:solidFill>
                  <a:schemeClr val="tx1">
                    <a:lumMod val="50000"/>
                    <a:lumOff val="50000"/>
                  </a:schemeClr>
                </a:solidFill>
                <a:latin typeface="+mn-lt"/>
                <a:ea typeface="+mn-ea"/>
                <a:cs typeface="+mn-cs"/>
              </a:defRPr>
            </a:lvl5pPr>
          </a:lstStyle>
          <a:p>
            <a:pPr lvl="0" defTabSz="914400">
              <a:spcBef>
                <a:spcPct val="0"/>
              </a:spcBef>
            </a:pPr>
            <a:r>
              <a:rPr lang="en-US" dirty="0"/>
              <a:t>Optional subtitle</a:t>
            </a:r>
          </a:p>
        </p:txBody>
      </p:sp>
    </p:spTree>
    <p:extLst>
      <p:ext uri="{BB962C8B-B14F-4D97-AF65-F5344CB8AC3E}">
        <p14:creationId xmlns:p14="http://schemas.microsoft.com/office/powerpoint/2010/main" val="5438466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lored Content (dark)">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3" name="Content Placeholder 2"/>
          <p:cNvSpPr>
            <a:spLocks noGrp="1"/>
          </p:cNvSpPr>
          <p:nvPr>
            <p:ph idx="1"/>
          </p:nvPr>
        </p:nvSpPr>
        <p:spPr/>
        <p:txBody>
          <a:bodyPr/>
          <a:lstStyle>
            <a:lvl1pPr marL="0" indent="0">
              <a:buFontTx/>
              <a:buNone/>
              <a:defRPr>
                <a:gradFill>
                  <a:gsLst>
                    <a:gs pos="0">
                      <a:schemeClr val="accent5"/>
                    </a:gs>
                    <a:gs pos="100000">
                      <a:schemeClr val="accent5"/>
                    </a:gs>
                  </a:gsLst>
                  <a:lin ang="5400000" scaled="1"/>
                </a:gradFill>
              </a:defRPr>
            </a:lvl1pPr>
            <a:lvl2pPr marL="0" indent="0">
              <a:buFontTx/>
              <a:buNone/>
              <a:defRPr>
                <a:gradFill>
                  <a:gsLst>
                    <a:gs pos="0">
                      <a:schemeClr val="bg1">
                        <a:lumMod val="85000"/>
                      </a:schemeClr>
                    </a:gs>
                    <a:gs pos="100000">
                      <a:schemeClr val="bg1">
                        <a:lumMod val="85000"/>
                      </a:schemeClr>
                    </a:gs>
                  </a:gsLst>
                  <a:lin ang="5400000" scaled="1"/>
                </a:gradFill>
              </a:defRPr>
            </a:lvl2pPr>
            <a:lvl3pPr marL="0" indent="0">
              <a:buFontTx/>
              <a:buNone/>
              <a:defRPr>
                <a:gradFill>
                  <a:gsLst>
                    <a:gs pos="0">
                      <a:schemeClr val="bg1">
                        <a:lumMod val="85000"/>
                      </a:schemeClr>
                    </a:gs>
                    <a:gs pos="100000">
                      <a:schemeClr val="bg1">
                        <a:lumMod val="85000"/>
                      </a:schemeClr>
                    </a:gs>
                  </a:gsLst>
                  <a:lin ang="5400000" scaled="1"/>
                </a:gradFill>
              </a:defRPr>
            </a:lvl3pPr>
            <a:lvl4pPr marL="0" indent="0">
              <a:buFontTx/>
              <a:buNone/>
              <a:defRPr>
                <a:gradFill>
                  <a:gsLst>
                    <a:gs pos="0">
                      <a:schemeClr val="bg1">
                        <a:lumMod val="85000"/>
                      </a:schemeClr>
                    </a:gs>
                    <a:gs pos="100000">
                      <a:schemeClr val="bg1">
                        <a:lumMod val="85000"/>
                      </a:schemeClr>
                    </a:gs>
                  </a:gsLst>
                  <a:lin ang="5400000" scaled="1"/>
                </a:gradFill>
              </a:defRPr>
            </a:lvl4pPr>
            <a:lvl5pPr marL="0" indent="0">
              <a:buFontTx/>
              <a:buNone/>
              <a:defRPr>
                <a:gradFill>
                  <a:gsLst>
                    <a:gs pos="0">
                      <a:schemeClr val="bg1">
                        <a:lumMod val="85000"/>
                      </a:schemeClr>
                    </a:gs>
                    <a:gs pos="100000">
                      <a:schemeClr val="bg1">
                        <a:lumMod val="85000"/>
                      </a:schemeClr>
                    </a:gs>
                  </a:gsLst>
                  <a:lin ang="5400000" scaled="1"/>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5"/>
          <p:cNvSpPr>
            <a:spLocks noGrp="1"/>
          </p:cNvSpPr>
          <p:nvPr>
            <p:ph type="ftr" sz="quarter" idx="3"/>
          </p:nvPr>
        </p:nvSpPr>
        <p:spPr>
          <a:xfrm>
            <a:off x="304800" y="6492877"/>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a:t>© 2017 F5 Networks</a:t>
            </a:r>
            <a:endParaRPr lang="en-US" dirty="0"/>
          </a:p>
        </p:txBody>
      </p:sp>
      <p:sp>
        <p:nvSpPr>
          <p:cNvPr id="9" name="Slide Number Placeholder 6"/>
          <p:cNvSpPr>
            <a:spLocks noGrp="1"/>
          </p:cNvSpPr>
          <p:nvPr>
            <p:ph type="sldNum" sz="quarter" idx="4"/>
          </p:nvPr>
        </p:nvSpPr>
        <p:spPr>
          <a:xfrm>
            <a:off x="9144000" y="6492876"/>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44090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Line 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778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04801" y="1828802"/>
            <a:ext cx="11582400" cy="4724399"/>
          </a:xfrm>
        </p:spPr>
        <p:txBody>
          <a:bodyPr/>
          <a:lstStyle>
            <a:lvl1pPr marL="0" indent="0">
              <a:buFontTx/>
              <a:buNone/>
              <a:defRPr/>
            </a:lvl1pPr>
            <a:lvl2pPr marL="0" indent="0">
              <a:buFontTx/>
              <a:buNone/>
              <a:defRPr>
                <a:gradFill>
                  <a:gsLst>
                    <a:gs pos="0">
                      <a:schemeClr val="bg1">
                        <a:lumMod val="85000"/>
                      </a:schemeClr>
                    </a:gs>
                    <a:gs pos="100000">
                      <a:schemeClr val="bg1">
                        <a:lumMod val="85000"/>
                      </a:schemeClr>
                    </a:gs>
                  </a:gsLst>
                  <a:lin ang="5400000" scaled="1"/>
                </a:gradFill>
              </a:defRPr>
            </a:lvl2pPr>
            <a:lvl3pPr marL="0" indent="0">
              <a:buFontTx/>
              <a:buNone/>
              <a:defRPr>
                <a:gradFill>
                  <a:gsLst>
                    <a:gs pos="0">
                      <a:schemeClr val="bg1">
                        <a:lumMod val="85000"/>
                      </a:schemeClr>
                    </a:gs>
                    <a:gs pos="100000">
                      <a:schemeClr val="bg1">
                        <a:lumMod val="85000"/>
                      </a:schemeClr>
                    </a:gs>
                  </a:gsLst>
                  <a:lin ang="5400000" scaled="1"/>
                </a:gradFill>
              </a:defRPr>
            </a:lvl3pPr>
            <a:lvl4pPr marL="0" indent="0">
              <a:buFontTx/>
              <a:buNone/>
              <a:defRPr>
                <a:gradFill>
                  <a:gsLst>
                    <a:gs pos="0">
                      <a:schemeClr val="bg1">
                        <a:lumMod val="85000"/>
                      </a:schemeClr>
                    </a:gs>
                    <a:gs pos="100000">
                      <a:schemeClr val="bg1">
                        <a:lumMod val="85000"/>
                      </a:schemeClr>
                    </a:gs>
                  </a:gsLst>
                  <a:lin ang="5400000" scaled="1"/>
                </a:gradFill>
              </a:defRPr>
            </a:lvl4pPr>
            <a:lvl5pPr marL="0" indent="0">
              <a:buFontTx/>
              <a:buNone/>
              <a:defRPr>
                <a:gradFill>
                  <a:gsLst>
                    <a:gs pos="0">
                      <a:schemeClr val="bg1">
                        <a:lumMod val="85000"/>
                      </a:schemeClr>
                    </a:gs>
                    <a:gs pos="100000">
                      <a:schemeClr val="bg1">
                        <a:lumMod val="85000"/>
                      </a:schemeClr>
                    </a:gs>
                  </a:gsLst>
                  <a:lin ang="5400000" scaled="1"/>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hasCustomPrompt="1"/>
          </p:nvPr>
        </p:nvSpPr>
        <p:spPr>
          <a:xfrm>
            <a:off x="304801" y="1066800"/>
            <a:ext cx="11582400" cy="762000"/>
          </a:xfrm>
        </p:spPr>
        <p:txBody>
          <a:bodyPr tIns="0">
            <a:normAutofit/>
          </a:bodyPr>
          <a:lstStyle>
            <a:lvl1pPr marL="0" indent="0">
              <a:buNone/>
              <a:defRPr sz="2699">
                <a:gradFill>
                  <a:gsLst>
                    <a:gs pos="0">
                      <a:schemeClr val="accent5"/>
                    </a:gs>
                    <a:gs pos="100000">
                      <a:schemeClr val="accent5"/>
                    </a:gs>
                  </a:gsLst>
                  <a:lin ang="5400000" scaled="1"/>
                </a:gra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Sub-header</a:t>
            </a:r>
          </a:p>
        </p:txBody>
      </p:sp>
      <p:sp>
        <p:nvSpPr>
          <p:cNvPr id="7" name="Footer Placeholder 5"/>
          <p:cNvSpPr>
            <a:spLocks noGrp="1"/>
          </p:cNvSpPr>
          <p:nvPr>
            <p:ph type="ftr" sz="quarter" idx="3"/>
          </p:nvPr>
        </p:nvSpPr>
        <p:spPr>
          <a:xfrm>
            <a:off x="304800" y="6492877"/>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a:t>© 2017 F5 Networks</a:t>
            </a:r>
            <a:endParaRPr lang="en-US" dirty="0"/>
          </a:p>
        </p:txBody>
      </p:sp>
      <p:sp>
        <p:nvSpPr>
          <p:cNvPr id="8" name="Slide Number Placeholder 6"/>
          <p:cNvSpPr>
            <a:spLocks noGrp="1"/>
          </p:cNvSpPr>
          <p:nvPr>
            <p:ph type="sldNum" sz="quarter" idx="4"/>
          </p:nvPr>
        </p:nvSpPr>
        <p:spPr>
          <a:xfrm>
            <a:off x="9144000" y="6492876"/>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8167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6" name="Content Placeholder 2"/>
          <p:cNvSpPr>
            <a:spLocks noGrp="1"/>
          </p:cNvSpPr>
          <p:nvPr>
            <p:ph idx="1"/>
          </p:nvPr>
        </p:nvSpPr>
        <p:spPr>
          <a:xfrm>
            <a:off x="853440" y="1645920"/>
            <a:ext cx="10485121" cy="4572000"/>
          </a:xfrm>
        </p:spPr>
        <p:txBody>
          <a:bodyPr/>
          <a:lstStyle>
            <a:lvl1pPr marL="0" indent="0">
              <a:buNone/>
              <a:defRPr sz="2200">
                <a:solidFill>
                  <a:schemeClr val="tx1">
                    <a:lumMod val="85000"/>
                    <a:lumOff val="15000"/>
                  </a:schemeClr>
                </a:solidFill>
              </a:defRPr>
            </a:lvl1pPr>
            <a:lvl2pPr marL="0" indent="0">
              <a:buFont typeface="Arial" pitchFamily="34" charset="0"/>
              <a:buNone/>
              <a:defRPr sz="2200">
                <a:solidFill>
                  <a:schemeClr val="tx1">
                    <a:lumMod val="65000"/>
                    <a:lumOff val="35000"/>
                  </a:schemeClr>
                </a:solidFill>
              </a:defRPr>
            </a:lvl2pPr>
            <a:lvl3pPr marL="0" indent="0">
              <a:buNone/>
              <a:defRPr sz="2200">
                <a:solidFill>
                  <a:schemeClr val="tx1">
                    <a:lumMod val="65000"/>
                    <a:lumOff val="35000"/>
                  </a:schemeClr>
                </a:solidFill>
              </a:defRPr>
            </a:lvl3pPr>
            <a:lvl4pPr marL="0" indent="0">
              <a:buFont typeface="Arial" pitchFamily="34" charset="0"/>
              <a:buNone/>
              <a:defRPr sz="2200">
                <a:solidFill>
                  <a:schemeClr val="tx1">
                    <a:lumMod val="65000"/>
                    <a:lumOff val="35000"/>
                  </a:schemeClr>
                </a:solidFill>
              </a:defRPr>
            </a:lvl4pPr>
            <a:lvl5pPr marL="0" indent="0">
              <a:buFont typeface="Arial" pitchFamily="34" charset="0"/>
              <a:buNone/>
              <a:defRPr sz="2200">
                <a:solidFill>
                  <a:schemeClr val="tx1">
                    <a:lumMod val="65000"/>
                    <a:lumOff val="35000"/>
                  </a:schemeClr>
                </a:solidFill>
              </a:defRPr>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949918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5 End Slid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AutoShape 4"/>
          <p:cNvSpPr>
            <a:spLocks noChangeAspect="1" noChangeArrowheads="1" noTextEdit="1"/>
          </p:cNvSpPr>
          <p:nvPr/>
        </p:nvSpPr>
        <p:spPr bwMode="auto">
          <a:xfrm>
            <a:off x="2025859" y="1005840"/>
            <a:ext cx="8140280" cy="4600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7" name="Rectangle 6"/>
          <p:cNvSpPr>
            <a:spLocks noChangeArrowheads="1"/>
          </p:cNvSpPr>
          <p:nvPr/>
        </p:nvSpPr>
        <p:spPr bwMode="auto">
          <a:xfrm>
            <a:off x="2025859" y="1005840"/>
            <a:ext cx="8140280" cy="4600754"/>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9" name="Rectangle 8"/>
          <p:cNvSpPr>
            <a:spLocks noChangeArrowheads="1"/>
          </p:cNvSpPr>
          <p:nvPr/>
        </p:nvSpPr>
        <p:spPr bwMode="auto">
          <a:xfrm>
            <a:off x="4437757" y="1005840"/>
            <a:ext cx="3314459" cy="3313596"/>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4" name="AutoShape 4"/>
          <p:cNvSpPr>
            <a:spLocks noChangeAspect="1" noChangeArrowheads="1" noTextEdit="1"/>
          </p:cNvSpPr>
          <p:nvPr/>
        </p:nvSpPr>
        <p:spPr bwMode="auto">
          <a:xfrm>
            <a:off x="3077482" y="1600200"/>
            <a:ext cx="6037034" cy="34120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5" name="Rectangle 14"/>
          <p:cNvSpPr>
            <a:spLocks noChangeArrowheads="1"/>
          </p:cNvSpPr>
          <p:nvPr/>
        </p:nvSpPr>
        <p:spPr bwMode="auto">
          <a:xfrm>
            <a:off x="3077482" y="1600200"/>
            <a:ext cx="6037034" cy="3412034"/>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6" name="Freeform 15"/>
          <p:cNvSpPr>
            <a:spLocks noEditPoints="1"/>
          </p:cNvSpPr>
          <p:nvPr/>
        </p:nvSpPr>
        <p:spPr bwMode="auto">
          <a:xfrm>
            <a:off x="3297599" y="4440683"/>
            <a:ext cx="5644882" cy="363510"/>
          </a:xfrm>
          <a:custGeom>
            <a:avLst/>
            <a:gdLst>
              <a:gd name="T0" fmla="*/ 1005 w 3181"/>
              <a:gd name="T1" fmla="*/ 108 h 205"/>
              <a:gd name="T2" fmla="*/ 1129 w 3181"/>
              <a:gd name="T3" fmla="*/ 52 h 205"/>
              <a:gd name="T4" fmla="*/ 1186 w 3181"/>
              <a:gd name="T5" fmla="*/ 89 h 205"/>
              <a:gd name="T6" fmla="*/ 1290 w 3181"/>
              <a:gd name="T7" fmla="*/ 64 h 205"/>
              <a:gd name="T8" fmla="*/ 1346 w 3181"/>
              <a:gd name="T9" fmla="*/ 152 h 205"/>
              <a:gd name="T10" fmla="*/ 58 w 3181"/>
              <a:gd name="T11" fmla="*/ 71 h 205"/>
              <a:gd name="T12" fmla="*/ 58 w 3181"/>
              <a:gd name="T13" fmla="*/ 92 h 205"/>
              <a:gd name="T14" fmla="*/ 58 w 3181"/>
              <a:gd name="T15" fmla="*/ 71 h 205"/>
              <a:gd name="T16" fmla="*/ 1384 w 3181"/>
              <a:gd name="T17" fmla="*/ 165 h 205"/>
              <a:gd name="T18" fmla="*/ 1419 w 3181"/>
              <a:gd name="T19" fmla="*/ 49 h 205"/>
              <a:gd name="T20" fmla="*/ 337 w 3181"/>
              <a:gd name="T21" fmla="*/ 167 h 205"/>
              <a:gd name="T22" fmla="*/ 370 w 3181"/>
              <a:gd name="T23" fmla="*/ 113 h 205"/>
              <a:gd name="T24" fmla="*/ 551 w 3181"/>
              <a:gd name="T25" fmla="*/ 108 h 205"/>
              <a:gd name="T26" fmla="*/ 468 w 3181"/>
              <a:gd name="T27" fmla="*/ 67 h 205"/>
              <a:gd name="T28" fmla="*/ 407 w 3181"/>
              <a:gd name="T29" fmla="*/ 67 h 205"/>
              <a:gd name="T30" fmla="*/ 930 w 3181"/>
              <a:gd name="T31" fmla="*/ 43 h 205"/>
              <a:gd name="T32" fmla="*/ 950 w 3181"/>
              <a:gd name="T33" fmla="*/ 67 h 205"/>
              <a:gd name="T34" fmla="*/ 983 w 3181"/>
              <a:gd name="T35" fmla="*/ 3 h 205"/>
              <a:gd name="T36" fmla="*/ 489 w 3181"/>
              <a:gd name="T37" fmla="*/ 165 h 205"/>
              <a:gd name="T38" fmla="*/ 273 w 3181"/>
              <a:gd name="T39" fmla="*/ 165 h 205"/>
              <a:gd name="T40" fmla="*/ 232 w 3181"/>
              <a:gd name="T41" fmla="*/ 106 h 205"/>
              <a:gd name="T42" fmla="*/ 792 w 3181"/>
              <a:gd name="T43" fmla="*/ 81 h 205"/>
              <a:gd name="T44" fmla="*/ 812 w 3181"/>
              <a:gd name="T45" fmla="*/ 152 h 205"/>
              <a:gd name="T46" fmla="*/ 676 w 3181"/>
              <a:gd name="T47" fmla="*/ 69 h 205"/>
              <a:gd name="T48" fmla="*/ 706 w 3181"/>
              <a:gd name="T49" fmla="*/ 65 h 205"/>
              <a:gd name="T50" fmla="*/ 2464 w 3181"/>
              <a:gd name="T51" fmla="*/ 69 h 205"/>
              <a:gd name="T52" fmla="*/ 2494 w 3181"/>
              <a:gd name="T53" fmla="*/ 65 h 205"/>
              <a:gd name="T54" fmla="*/ 2720 w 3181"/>
              <a:gd name="T55" fmla="*/ 142 h 205"/>
              <a:gd name="T56" fmla="*/ 2634 w 3181"/>
              <a:gd name="T57" fmla="*/ 165 h 205"/>
              <a:gd name="T58" fmla="*/ 2744 w 3181"/>
              <a:gd name="T59" fmla="*/ 52 h 205"/>
              <a:gd name="T60" fmla="*/ 2370 w 3181"/>
              <a:gd name="T61" fmla="*/ 152 h 205"/>
              <a:gd name="T62" fmla="*/ 2822 w 3181"/>
              <a:gd name="T63" fmla="*/ 167 h 205"/>
              <a:gd name="T64" fmla="*/ 2823 w 3181"/>
              <a:gd name="T65" fmla="*/ 152 h 205"/>
              <a:gd name="T66" fmla="*/ 2917 w 3181"/>
              <a:gd name="T67" fmla="*/ 165 h 205"/>
              <a:gd name="T68" fmla="*/ 2297 w 3181"/>
              <a:gd name="T69" fmla="*/ 27 h 205"/>
              <a:gd name="T70" fmla="*/ 3181 w 3181"/>
              <a:gd name="T71" fmla="*/ 139 h 205"/>
              <a:gd name="T72" fmla="*/ 3111 w 3181"/>
              <a:gd name="T73" fmla="*/ 149 h 205"/>
              <a:gd name="T74" fmla="*/ 3053 w 3181"/>
              <a:gd name="T75" fmla="*/ 110 h 205"/>
              <a:gd name="T76" fmla="*/ 2990 w 3181"/>
              <a:gd name="T77" fmla="*/ 3 h 205"/>
              <a:gd name="T78" fmla="*/ 2134 w 3181"/>
              <a:gd name="T79" fmla="*/ 64 h 205"/>
              <a:gd name="T80" fmla="*/ 2191 w 3181"/>
              <a:gd name="T81" fmla="*/ 152 h 205"/>
              <a:gd name="T82" fmla="*/ 1821 w 3181"/>
              <a:gd name="T83" fmla="*/ 49 h 205"/>
              <a:gd name="T84" fmla="*/ 1786 w 3181"/>
              <a:gd name="T85" fmla="*/ 153 h 205"/>
              <a:gd name="T86" fmla="*/ 1816 w 3181"/>
              <a:gd name="T87" fmla="*/ 64 h 205"/>
              <a:gd name="T88" fmla="*/ 1936 w 3181"/>
              <a:gd name="T89" fmla="*/ 165 h 205"/>
              <a:gd name="T90" fmla="*/ 1665 w 3181"/>
              <a:gd name="T91" fmla="*/ 67 h 205"/>
              <a:gd name="T92" fmla="*/ 1666 w 3181"/>
              <a:gd name="T93" fmla="*/ 153 h 205"/>
              <a:gd name="T94" fmla="*/ 1723 w 3181"/>
              <a:gd name="T95" fmla="*/ 105 h 205"/>
              <a:gd name="T96" fmla="*/ 2028 w 3181"/>
              <a:gd name="T97" fmla="*/ 167 h 205"/>
              <a:gd name="T98" fmla="*/ 2229 w 3181"/>
              <a:gd name="T99" fmla="*/ 128 h 205"/>
              <a:gd name="T100" fmla="*/ 2209 w 3181"/>
              <a:gd name="T101" fmla="*/ 52 h 205"/>
              <a:gd name="T102" fmla="*/ 2259 w 3181"/>
              <a:gd name="T103" fmla="*/ 149 h 205"/>
              <a:gd name="T104" fmla="*/ 1571 w 3181"/>
              <a:gd name="T105" fmla="*/ 64 h 205"/>
              <a:gd name="T106" fmla="*/ 1628 w 3181"/>
              <a:gd name="T107" fmla="*/ 152 h 205"/>
              <a:gd name="T108" fmla="*/ 1936 w 3181"/>
              <a:gd name="T109" fmla="*/ 27 h 205"/>
              <a:gd name="T110" fmla="*/ 2297 w 3181"/>
              <a:gd name="T111" fmla="*/ 5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81" h="205">
                <a:moveTo>
                  <a:pt x="1037" y="49"/>
                </a:moveTo>
                <a:cubicBezTo>
                  <a:pt x="1007" y="49"/>
                  <a:pt x="984" y="70"/>
                  <a:pt x="984" y="108"/>
                </a:cubicBezTo>
                <a:cubicBezTo>
                  <a:pt x="984" y="146"/>
                  <a:pt x="1000" y="167"/>
                  <a:pt x="1035" y="167"/>
                </a:cubicBezTo>
                <a:cubicBezTo>
                  <a:pt x="1067" y="167"/>
                  <a:pt x="1087" y="146"/>
                  <a:pt x="1087" y="106"/>
                </a:cubicBezTo>
                <a:cubicBezTo>
                  <a:pt x="1087" y="69"/>
                  <a:pt x="1068" y="49"/>
                  <a:pt x="1037" y="49"/>
                </a:cubicBezTo>
                <a:close/>
                <a:moveTo>
                  <a:pt x="1036" y="152"/>
                </a:moveTo>
                <a:cubicBezTo>
                  <a:pt x="1013" y="152"/>
                  <a:pt x="1005" y="133"/>
                  <a:pt x="1005" y="108"/>
                </a:cubicBezTo>
                <a:cubicBezTo>
                  <a:pt x="1005" y="83"/>
                  <a:pt x="1015" y="65"/>
                  <a:pt x="1036" y="65"/>
                </a:cubicBezTo>
                <a:cubicBezTo>
                  <a:pt x="1058" y="65"/>
                  <a:pt x="1066" y="83"/>
                  <a:pt x="1066" y="107"/>
                </a:cubicBezTo>
                <a:cubicBezTo>
                  <a:pt x="1066" y="133"/>
                  <a:pt x="1057" y="152"/>
                  <a:pt x="1036" y="152"/>
                </a:cubicBezTo>
                <a:close/>
                <a:moveTo>
                  <a:pt x="1160" y="49"/>
                </a:moveTo>
                <a:cubicBezTo>
                  <a:pt x="1145" y="49"/>
                  <a:pt x="1135" y="58"/>
                  <a:pt x="1130" y="68"/>
                </a:cubicBezTo>
                <a:cubicBezTo>
                  <a:pt x="1130" y="68"/>
                  <a:pt x="1130" y="68"/>
                  <a:pt x="1130" y="68"/>
                </a:cubicBezTo>
                <a:cubicBezTo>
                  <a:pt x="1129" y="52"/>
                  <a:pt x="1129" y="52"/>
                  <a:pt x="1129" y="52"/>
                </a:cubicBezTo>
                <a:cubicBezTo>
                  <a:pt x="1110" y="52"/>
                  <a:pt x="1110" y="52"/>
                  <a:pt x="1110" y="52"/>
                </a:cubicBezTo>
                <a:cubicBezTo>
                  <a:pt x="1110" y="165"/>
                  <a:pt x="1110" y="165"/>
                  <a:pt x="1110" y="165"/>
                </a:cubicBezTo>
                <a:cubicBezTo>
                  <a:pt x="1130" y="165"/>
                  <a:pt x="1130" y="165"/>
                  <a:pt x="1130" y="165"/>
                </a:cubicBezTo>
                <a:cubicBezTo>
                  <a:pt x="1130" y="104"/>
                  <a:pt x="1130" y="104"/>
                  <a:pt x="1130" y="104"/>
                </a:cubicBezTo>
                <a:cubicBezTo>
                  <a:pt x="1130" y="83"/>
                  <a:pt x="1136" y="66"/>
                  <a:pt x="1154" y="66"/>
                </a:cubicBezTo>
                <a:cubicBezTo>
                  <a:pt x="1165" y="66"/>
                  <a:pt x="1169" y="71"/>
                  <a:pt x="1167" y="90"/>
                </a:cubicBezTo>
                <a:cubicBezTo>
                  <a:pt x="1186" y="89"/>
                  <a:pt x="1186" y="89"/>
                  <a:pt x="1186" y="89"/>
                </a:cubicBezTo>
                <a:cubicBezTo>
                  <a:pt x="1190" y="61"/>
                  <a:pt x="1179" y="49"/>
                  <a:pt x="1160" y="49"/>
                </a:cubicBezTo>
                <a:close/>
                <a:moveTo>
                  <a:pt x="1334" y="143"/>
                </a:moveTo>
                <a:cubicBezTo>
                  <a:pt x="1334" y="102"/>
                  <a:pt x="1334" y="102"/>
                  <a:pt x="1334" y="102"/>
                </a:cubicBezTo>
                <a:cubicBezTo>
                  <a:pt x="1334" y="72"/>
                  <a:pt x="1327" y="49"/>
                  <a:pt x="1291" y="49"/>
                </a:cubicBezTo>
                <a:cubicBezTo>
                  <a:pt x="1256" y="49"/>
                  <a:pt x="1245" y="69"/>
                  <a:pt x="1250" y="94"/>
                </a:cubicBezTo>
                <a:cubicBezTo>
                  <a:pt x="1268" y="92"/>
                  <a:pt x="1268" y="92"/>
                  <a:pt x="1268" y="92"/>
                </a:cubicBezTo>
                <a:cubicBezTo>
                  <a:pt x="1266" y="77"/>
                  <a:pt x="1265" y="64"/>
                  <a:pt x="1290" y="64"/>
                </a:cubicBezTo>
                <a:cubicBezTo>
                  <a:pt x="1303" y="64"/>
                  <a:pt x="1314" y="71"/>
                  <a:pt x="1314" y="94"/>
                </a:cubicBezTo>
                <a:cubicBezTo>
                  <a:pt x="1314" y="100"/>
                  <a:pt x="1314" y="100"/>
                  <a:pt x="1314" y="100"/>
                </a:cubicBezTo>
                <a:cubicBezTo>
                  <a:pt x="1275" y="102"/>
                  <a:pt x="1244" y="105"/>
                  <a:pt x="1244" y="136"/>
                </a:cubicBezTo>
                <a:cubicBezTo>
                  <a:pt x="1244" y="152"/>
                  <a:pt x="1255" y="167"/>
                  <a:pt x="1280" y="167"/>
                </a:cubicBezTo>
                <a:cubicBezTo>
                  <a:pt x="1297" y="167"/>
                  <a:pt x="1310" y="160"/>
                  <a:pt x="1316" y="149"/>
                </a:cubicBezTo>
                <a:cubicBezTo>
                  <a:pt x="1318" y="161"/>
                  <a:pt x="1323" y="169"/>
                  <a:pt x="1346" y="164"/>
                </a:cubicBezTo>
                <a:cubicBezTo>
                  <a:pt x="1346" y="152"/>
                  <a:pt x="1346" y="152"/>
                  <a:pt x="1346" y="152"/>
                </a:cubicBezTo>
                <a:cubicBezTo>
                  <a:pt x="1337" y="154"/>
                  <a:pt x="1334" y="151"/>
                  <a:pt x="1334" y="143"/>
                </a:cubicBezTo>
                <a:close/>
                <a:moveTo>
                  <a:pt x="1314" y="125"/>
                </a:moveTo>
                <a:cubicBezTo>
                  <a:pt x="1314" y="141"/>
                  <a:pt x="1301" y="153"/>
                  <a:pt x="1286" y="153"/>
                </a:cubicBezTo>
                <a:cubicBezTo>
                  <a:pt x="1272" y="153"/>
                  <a:pt x="1265" y="146"/>
                  <a:pt x="1265" y="135"/>
                </a:cubicBezTo>
                <a:cubicBezTo>
                  <a:pt x="1265" y="122"/>
                  <a:pt x="1273" y="115"/>
                  <a:pt x="1314" y="114"/>
                </a:cubicBezTo>
                <a:lnTo>
                  <a:pt x="1314" y="125"/>
                </a:lnTo>
                <a:close/>
                <a:moveTo>
                  <a:pt x="58" y="71"/>
                </a:moveTo>
                <a:cubicBezTo>
                  <a:pt x="42" y="67"/>
                  <a:pt x="28" y="61"/>
                  <a:pt x="28" y="44"/>
                </a:cubicBezTo>
                <a:cubicBezTo>
                  <a:pt x="28" y="27"/>
                  <a:pt x="39" y="18"/>
                  <a:pt x="58" y="18"/>
                </a:cubicBezTo>
                <a:cubicBezTo>
                  <a:pt x="78" y="18"/>
                  <a:pt x="88" y="30"/>
                  <a:pt x="90" y="52"/>
                </a:cubicBezTo>
                <a:cubicBezTo>
                  <a:pt x="111" y="49"/>
                  <a:pt x="111" y="49"/>
                  <a:pt x="111" y="49"/>
                </a:cubicBezTo>
                <a:cubicBezTo>
                  <a:pt x="108" y="19"/>
                  <a:pt x="91" y="0"/>
                  <a:pt x="58" y="0"/>
                </a:cubicBezTo>
                <a:cubicBezTo>
                  <a:pt x="28" y="0"/>
                  <a:pt x="6" y="17"/>
                  <a:pt x="6" y="46"/>
                </a:cubicBezTo>
                <a:cubicBezTo>
                  <a:pt x="6" y="81"/>
                  <a:pt x="34" y="86"/>
                  <a:pt x="58" y="92"/>
                </a:cubicBezTo>
                <a:cubicBezTo>
                  <a:pt x="75" y="96"/>
                  <a:pt x="90" y="101"/>
                  <a:pt x="90" y="121"/>
                </a:cubicBezTo>
                <a:cubicBezTo>
                  <a:pt x="90" y="138"/>
                  <a:pt x="80" y="149"/>
                  <a:pt x="58" y="149"/>
                </a:cubicBezTo>
                <a:cubicBezTo>
                  <a:pt x="31" y="149"/>
                  <a:pt x="24" y="136"/>
                  <a:pt x="22" y="114"/>
                </a:cubicBezTo>
                <a:cubicBezTo>
                  <a:pt x="0" y="117"/>
                  <a:pt x="0" y="117"/>
                  <a:pt x="0" y="117"/>
                </a:cubicBezTo>
                <a:cubicBezTo>
                  <a:pt x="4" y="153"/>
                  <a:pt x="22" y="167"/>
                  <a:pt x="58" y="167"/>
                </a:cubicBezTo>
                <a:cubicBezTo>
                  <a:pt x="90" y="167"/>
                  <a:pt x="112" y="148"/>
                  <a:pt x="112" y="118"/>
                </a:cubicBezTo>
                <a:cubicBezTo>
                  <a:pt x="112" y="82"/>
                  <a:pt x="82" y="77"/>
                  <a:pt x="58" y="71"/>
                </a:cubicBezTo>
                <a:close/>
                <a:moveTo>
                  <a:pt x="1419" y="49"/>
                </a:moveTo>
                <a:cubicBezTo>
                  <a:pt x="1399" y="49"/>
                  <a:pt x="1388" y="60"/>
                  <a:pt x="1384" y="69"/>
                </a:cubicBezTo>
                <a:cubicBezTo>
                  <a:pt x="1384" y="69"/>
                  <a:pt x="1384" y="69"/>
                  <a:pt x="1384" y="69"/>
                </a:cubicBezTo>
                <a:cubicBezTo>
                  <a:pt x="1383" y="52"/>
                  <a:pt x="1383" y="52"/>
                  <a:pt x="1383" y="52"/>
                </a:cubicBezTo>
                <a:cubicBezTo>
                  <a:pt x="1364" y="52"/>
                  <a:pt x="1364" y="52"/>
                  <a:pt x="1364" y="52"/>
                </a:cubicBezTo>
                <a:cubicBezTo>
                  <a:pt x="1364" y="165"/>
                  <a:pt x="1364" y="165"/>
                  <a:pt x="1364" y="165"/>
                </a:cubicBezTo>
                <a:cubicBezTo>
                  <a:pt x="1384" y="165"/>
                  <a:pt x="1384" y="165"/>
                  <a:pt x="1384" y="165"/>
                </a:cubicBezTo>
                <a:cubicBezTo>
                  <a:pt x="1384" y="101"/>
                  <a:pt x="1384" y="101"/>
                  <a:pt x="1384" y="101"/>
                </a:cubicBezTo>
                <a:cubicBezTo>
                  <a:pt x="1384" y="83"/>
                  <a:pt x="1390" y="65"/>
                  <a:pt x="1414" y="65"/>
                </a:cubicBezTo>
                <a:cubicBezTo>
                  <a:pt x="1430" y="65"/>
                  <a:pt x="1438" y="75"/>
                  <a:pt x="1438" y="99"/>
                </a:cubicBezTo>
                <a:cubicBezTo>
                  <a:pt x="1438" y="165"/>
                  <a:pt x="1438" y="165"/>
                  <a:pt x="1438" y="165"/>
                </a:cubicBezTo>
                <a:cubicBezTo>
                  <a:pt x="1458" y="165"/>
                  <a:pt x="1458" y="165"/>
                  <a:pt x="1458" y="165"/>
                </a:cubicBezTo>
                <a:cubicBezTo>
                  <a:pt x="1458" y="97"/>
                  <a:pt x="1458" y="97"/>
                  <a:pt x="1458" y="97"/>
                </a:cubicBezTo>
                <a:cubicBezTo>
                  <a:pt x="1458" y="64"/>
                  <a:pt x="1444" y="49"/>
                  <a:pt x="1419" y="49"/>
                </a:cubicBezTo>
                <a:close/>
                <a:moveTo>
                  <a:pt x="370" y="113"/>
                </a:moveTo>
                <a:cubicBezTo>
                  <a:pt x="370" y="132"/>
                  <a:pt x="364" y="151"/>
                  <a:pt x="342" y="151"/>
                </a:cubicBezTo>
                <a:cubicBezTo>
                  <a:pt x="327" y="151"/>
                  <a:pt x="319" y="142"/>
                  <a:pt x="319" y="118"/>
                </a:cubicBezTo>
                <a:cubicBezTo>
                  <a:pt x="319" y="52"/>
                  <a:pt x="319" y="52"/>
                  <a:pt x="319" y="52"/>
                </a:cubicBezTo>
                <a:cubicBezTo>
                  <a:pt x="299" y="52"/>
                  <a:pt x="299" y="52"/>
                  <a:pt x="299" y="52"/>
                </a:cubicBezTo>
                <a:cubicBezTo>
                  <a:pt x="299" y="120"/>
                  <a:pt x="299" y="120"/>
                  <a:pt x="299" y="120"/>
                </a:cubicBezTo>
                <a:cubicBezTo>
                  <a:pt x="299" y="153"/>
                  <a:pt x="313" y="167"/>
                  <a:pt x="337" y="167"/>
                </a:cubicBezTo>
                <a:cubicBezTo>
                  <a:pt x="357" y="167"/>
                  <a:pt x="366" y="156"/>
                  <a:pt x="371" y="148"/>
                </a:cubicBezTo>
                <a:cubicBezTo>
                  <a:pt x="371" y="148"/>
                  <a:pt x="371" y="148"/>
                  <a:pt x="371" y="148"/>
                </a:cubicBezTo>
                <a:cubicBezTo>
                  <a:pt x="372" y="165"/>
                  <a:pt x="372" y="165"/>
                  <a:pt x="372" y="165"/>
                </a:cubicBezTo>
                <a:cubicBezTo>
                  <a:pt x="391" y="165"/>
                  <a:pt x="391" y="165"/>
                  <a:pt x="391" y="165"/>
                </a:cubicBezTo>
                <a:cubicBezTo>
                  <a:pt x="391" y="52"/>
                  <a:pt x="391" y="52"/>
                  <a:pt x="391" y="52"/>
                </a:cubicBezTo>
                <a:cubicBezTo>
                  <a:pt x="370" y="52"/>
                  <a:pt x="370" y="52"/>
                  <a:pt x="370" y="52"/>
                </a:cubicBezTo>
                <a:lnTo>
                  <a:pt x="370" y="113"/>
                </a:lnTo>
                <a:close/>
                <a:moveTo>
                  <a:pt x="584" y="49"/>
                </a:moveTo>
                <a:cubicBezTo>
                  <a:pt x="554" y="49"/>
                  <a:pt x="530" y="70"/>
                  <a:pt x="530" y="108"/>
                </a:cubicBezTo>
                <a:cubicBezTo>
                  <a:pt x="530" y="146"/>
                  <a:pt x="547" y="167"/>
                  <a:pt x="581" y="167"/>
                </a:cubicBezTo>
                <a:cubicBezTo>
                  <a:pt x="614" y="167"/>
                  <a:pt x="633" y="146"/>
                  <a:pt x="633" y="106"/>
                </a:cubicBezTo>
                <a:cubicBezTo>
                  <a:pt x="633" y="69"/>
                  <a:pt x="615" y="49"/>
                  <a:pt x="584" y="49"/>
                </a:cubicBezTo>
                <a:close/>
                <a:moveTo>
                  <a:pt x="582" y="152"/>
                </a:moveTo>
                <a:cubicBezTo>
                  <a:pt x="560" y="152"/>
                  <a:pt x="551" y="133"/>
                  <a:pt x="551" y="108"/>
                </a:cubicBezTo>
                <a:cubicBezTo>
                  <a:pt x="551" y="83"/>
                  <a:pt x="561" y="65"/>
                  <a:pt x="583" y="65"/>
                </a:cubicBezTo>
                <a:cubicBezTo>
                  <a:pt x="604" y="65"/>
                  <a:pt x="613" y="83"/>
                  <a:pt x="613" y="107"/>
                </a:cubicBezTo>
                <a:cubicBezTo>
                  <a:pt x="613" y="133"/>
                  <a:pt x="604" y="152"/>
                  <a:pt x="582" y="152"/>
                </a:cubicBezTo>
                <a:close/>
                <a:moveTo>
                  <a:pt x="457" y="152"/>
                </a:moveTo>
                <a:cubicBezTo>
                  <a:pt x="444" y="152"/>
                  <a:pt x="441" y="144"/>
                  <a:pt x="441" y="128"/>
                </a:cubicBezTo>
                <a:cubicBezTo>
                  <a:pt x="441" y="67"/>
                  <a:pt x="441" y="67"/>
                  <a:pt x="441" y="67"/>
                </a:cubicBezTo>
                <a:cubicBezTo>
                  <a:pt x="468" y="67"/>
                  <a:pt x="468" y="67"/>
                  <a:pt x="468" y="67"/>
                </a:cubicBezTo>
                <a:cubicBezTo>
                  <a:pt x="468" y="52"/>
                  <a:pt x="468" y="52"/>
                  <a:pt x="468" y="52"/>
                </a:cubicBezTo>
                <a:cubicBezTo>
                  <a:pt x="441" y="52"/>
                  <a:pt x="441" y="52"/>
                  <a:pt x="441" y="52"/>
                </a:cubicBezTo>
                <a:cubicBezTo>
                  <a:pt x="441" y="21"/>
                  <a:pt x="441" y="21"/>
                  <a:pt x="441" y="21"/>
                </a:cubicBezTo>
                <a:cubicBezTo>
                  <a:pt x="421" y="28"/>
                  <a:pt x="421" y="28"/>
                  <a:pt x="421" y="28"/>
                </a:cubicBezTo>
                <a:cubicBezTo>
                  <a:pt x="421" y="52"/>
                  <a:pt x="421" y="52"/>
                  <a:pt x="421" y="52"/>
                </a:cubicBezTo>
                <a:cubicBezTo>
                  <a:pt x="407" y="52"/>
                  <a:pt x="407" y="52"/>
                  <a:pt x="407" y="52"/>
                </a:cubicBezTo>
                <a:cubicBezTo>
                  <a:pt x="407" y="67"/>
                  <a:pt x="407" y="67"/>
                  <a:pt x="407" y="67"/>
                </a:cubicBezTo>
                <a:cubicBezTo>
                  <a:pt x="421" y="67"/>
                  <a:pt x="421" y="67"/>
                  <a:pt x="421" y="67"/>
                </a:cubicBezTo>
                <a:cubicBezTo>
                  <a:pt x="421" y="130"/>
                  <a:pt x="421" y="130"/>
                  <a:pt x="421" y="130"/>
                </a:cubicBezTo>
                <a:cubicBezTo>
                  <a:pt x="421" y="153"/>
                  <a:pt x="428" y="167"/>
                  <a:pt x="453" y="167"/>
                </a:cubicBezTo>
                <a:cubicBezTo>
                  <a:pt x="462" y="167"/>
                  <a:pt x="469" y="166"/>
                  <a:pt x="473" y="164"/>
                </a:cubicBezTo>
                <a:cubicBezTo>
                  <a:pt x="471" y="149"/>
                  <a:pt x="471" y="149"/>
                  <a:pt x="471" y="149"/>
                </a:cubicBezTo>
                <a:cubicBezTo>
                  <a:pt x="467" y="151"/>
                  <a:pt x="463" y="152"/>
                  <a:pt x="457" y="152"/>
                </a:cubicBezTo>
                <a:close/>
                <a:moveTo>
                  <a:pt x="930" y="43"/>
                </a:moveTo>
                <a:cubicBezTo>
                  <a:pt x="930" y="52"/>
                  <a:pt x="930" y="52"/>
                  <a:pt x="930" y="52"/>
                </a:cubicBezTo>
                <a:cubicBezTo>
                  <a:pt x="916" y="52"/>
                  <a:pt x="916" y="52"/>
                  <a:pt x="916" y="52"/>
                </a:cubicBezTo>
                <a:cubicBezTo>
                  <a:pt x="916" y="67"/>
                  <a:pt x="916" y="67"/>
                  <a:pt x="916" y="67"/>
                </a:cubicBezTo>
                <a:cubicBezTo>
                  <a:pt x="930" y="67"/>
                  <a:pt x="930" y="67"/>
                  <a:pt x="930" y="67"/>
                </a:cubicBezTo>
                <a:cubicBezTo>
                  <a:pt x="930" y="165"/>
                  <a:pt x="930" y="165"/>
                  <a:pt x="930" y="165"/>
                </a:cubicBezTo>
                <a:cubicBezTo>
                  <a:pt x="950" y="165"/>
                  <a:pt x="950" y="165"/>
                  <a:pt x="950" y="165"/>
                </a:cubicBezTo>
                <a:cubicBezTo>
                  <a:pt x="950" y="67"/>
                  <a:pt x="950" y="67"/>
                  <a:pt x="950" y="67"/>
                </a:cubicBezTo>
                <a:cubicBezTo>
                  <a:pt x="977" y="67"/>
                  <a:pt x="977" y="67"/>
                  <a:pt x="977" y="67"/>
                </a:cubicBezTo>
                <a:cubicBezTo>
                  <a:pt x="977" y="52"/>
                  <a:pt x="977" y="52"/>
                  <a:pt x="977" y="52"/>
                </a:cubicBezTo>
                <a:cubicBezTo>
                  <a:pt x="950" y="52"/>
                  <a:pt x="950" y="52"/>
                  <a:pt x="950" y="52"/>
                </a:cubicBezTo>
                <a:cubicBezTo>
                  <a:pt x="950" y="41"/>
                  <a:pt x="950" y="41"/>
                  <a:pt x="950" y="41"/>
                </a:cubicBezTo>
                <a:cubicBezTo>
                  <a:pt x="950" y="25"/>
                  <a:pt x="954" y="16"/>
                  <a:pt x="966" y="16"/>
                </a:cubicBezTo>
                <a:cubicBezTo>
                  <a:pt x="972" y="16"/>
                  <a:pt x="977" y="17"/>
                  <a:pt x="981" y="19"/>
                </a:cubicBezTo>
                <a:cubicBezTo>
                  <a:pt x="983" y="3"/>
                  <a:pt x="983" y="3"/>
                  <a:pt x="983" y="3"/>
                </a:cubicBezTo>
                <a:cubicBezTo>
                  <a:pt x="980" y="2"/>
                  <a:pt x="972" y="1"/>
                  <a:pt x="965" y="1"/>
                </a:cubicBezTo>
                <a:cubicBezTo>
                  <a:pt x="938" y="1"/>
                  <a:pt x="930" y="17"/>
                  <a:pt x="930" y="43"/>
                </a:cubicBezTo>
                <a:close/>
                <a:moveTo>
                  <a:pt x="489" y="165"/>
                </a:moveTo>
                <a:cubicBezTo>
                  <a:pt x="509" y="165"/>
                  <a:pt x="509" y="165"/>
                  <a:pt x="509" y="165"/>
                </a:cubicBezTo>
                <a:cubicBezTo>
                  <a:pt x="509" y="52"/>
                  <a:pt x="509" y="52"/>
                  <a:pt x="509" y="52"/>
                </a:cubicBezTo>
                <a:cubicBezTo>
                  <a:pt x="489" y="52"/>
                  <a:pt x="489" y="52"/>
                  <a:pt x="489" y="52"/>
                </a:cubicBezTo>
                <a:lnTo>
                  <a:pt x="489" y="165"/>
                </a:lnTo>
                <a:close/>
                <a:moveTo>
                  <a:pt x="489" y="27"/>
                </a:moveTo>
                <a:cubicBezTo>
                  <a:pt x="509" y="27"/>
                  <a:pt x="509" y="27"/>
                  <a:pt x="509" y="27"/>
                </a:cubicBezTo>
                <a:cubicBezTo>
                  <a:pt x="509" y="3"/>
                  <a:pt x="509" y="3"/>
                  <a:pt x="509" y="3"/>
                </a:cubicBezTo>
                <a:cubicBezTo>
                  <a:pt x="489" y="3"/>
                  <a:pt x="489" y="3"/>
                  <a:pt x="489" y="3"/>
                </a:cubicBezTo>
                <a:lnTo>
                  <a:pt x="489" y="27"/>
                </a:lnTo>
                <a:close/>
                <a:moveTo>
                  <a:pt x="253" y="165"/>
                </a:moveTo>
                <a:cubicBezTo>
                  <a:pt x="273" y="165"/>
                  <a:pt x="273" y="165"/>
                  <a:pt x="273" y="165"/>
                </a:cubicBezTo>
                <a:cubicBezTo>
                  <a:pt x="273" y="3"/>
                  <a:pt x="273" y="3"/>
                  <a:pt x="273" y="3"/>
                </a:cubicBezTo>
                <a:cubicBezTo>
                  <a:pt x="253" y="3"/>
                  <a:pt x="253" y="3"/>
                  <a:pt x="253" y="3"/>
                </a:cubicBezTo>
                <a:lnTo>
                  <a:pt x="253" y="165"/>
                </a:lnTo>
                <a:close/>
                <a:moveTo>
                  <a:pt x="182" y="49"/>
                </a:moveTo>
                <a:cubicBezTo>
                  <a:pt x="152" y="49"/>
                  <a:pt x="129" y="70"/>
                  <a:pt x="129" y="108"/>
                </a:cubicBezTo>
                <a:cubicBezTo>
                  <a:pt x="129" y="146"/>
                  <a:pt x="145" y="167"/>
                  <a:pt x="180" y="167"/>
                </a:cubicBezTo>
                <a:cubicBezTo>
                  <a:pt x="212" y="167"/>
                  <a:pt x="232" y="146"/>
                  <a:pt x="232" y="106"/>
                </a:cubicBezTo>
                <a:cubicBezTo>
                  <a:pt x="232" y="69"/>
                  <a:pt x="213" y="49"/>
                  <a:pt x="182" y="49"/>
                </a:cubicBezTo>
                <a:close/>
                <a:moveTo>
                  <a:pt x="181" y="152"/>
                </a:moveTo>
                <a:cubicBezTo>
                  <a:pt x="158" y="152"/>
                  <a:pt x="150" y="133"/>
                  <a:pt x="150" y="108"/>
                </a:cubicBezTo>
                <a:cubicBezTo>
                  <a:pt x="150" y="83"/>
                  <a:pt x="160" y="65"/>
                  <a:pt x="181" y="65"/>
                </a:cubicBezTo>
                <a:cubicBezTo>
                  <a:pt x="203" y="65"/>
                  <a:pt x="211" y="83"/>
                  <a:pt x="211" y="107"/>
                </a:cubicBezTo>
                <a:cubicBezTo>
                  <a:pt x="211" y="133"/>
                  <a:pt x="202" y="152"/>
                  <a:pt x="181" y="152"/>
                </a:cubicBezTo>
                <a:close/>
                <a:moveTo>
                  <a:pt x="792" y="81"/>
                </a:moveTo>
                <a:cubicBezTo>
                  <a:pt x="792" y="70"/>
                  <a:pt x="800" y="65"/>
                  <a:pt x="814" y="65"/>
                </a:cubicBezTo>
                <a:cubicBezTo>
                  <a:pt x="829" y="65"/>
                  <a:pt x="836" y="72"/>
                  <a:pt x="838" y="86"/>
                </a:cubicBezTo>
                <a:cubicBezTo>
                  <a:pt x="855" y="83"/>
                  <a:pt x="855" y="83"/>
                  <a:pt x="855" y="83"/>
                </a:cubicBezTo>
                <a:cubicBezTo>
                  <a:pt x="853" y="61"/>
                  <a:pt x="840" y="49"/>
                  <a:pt x="814" y="49"/>
                </a:cubicBezTo>
                <a:cubicBezTo>
                  <a:pt x="791" y="49"/>
                  <a:pt x="773" y="61"/>
                  <a:pt x="773" y="83"/>
                </a:cubicBezTo>
                <a:cubicBezTo>
                  <a:pt x="773" y="127"/>
                  <a:pt x="837" y="104"/>
                  <a:pt x="837" y="134"/>
                </a:cubicBezTo>
                <a:cubicBezTo>
                  <a:pt x="837" y="144"/>
                  <a:pt x="829" y="152"/>
                  <a:pt x="812" y="152"/>
                </a:cubicBezTo>
                <a:cubicBezTo>
                  <a:pt x="793" y="152"/>
                  <a:pt x="788" y="144"/>
                  <a:pt x="786" y="129"/>
                </a:cubicBezTo>
                <a:cubicBezTo>
                  <a:pt x="768" y="133"/>
                  <a:pt x="768" y="133"/>
                  <a:pt x="768" y="133"/>
                </a:cubicBezTo>
                <a:cubicBezTo>
                  <a:pt x="771" y="157"/>
                  <a:pt x="785" y="167"/>
                  <a:pt x="811" y="167"/>
                </a:cubicBezTo>
                <a:cubicBezTo>
                  <a:pt x="838" y="167"/>
                  <a:pt x="857" y="154"/>
                  <a:pt x="857" y="132"/>
                </a:cubicBezTo>
                <a:cubicBezTo>
                  <a:pt x="857" y="86"/>
                  <a:pt x="792" y="110"/>
                  <a:pt x="792" y="81"/>
                </a:cubicBezTo>
                <a:close/>
                <a:moveTo>
                  <a:pt x="711" y="49"/>
                </a:moveTo>
                <a:cubicBezTo>
                  <a:pt x="691" y="49"/>
                  <a:pt x="681" y="60"/>
                  <a:pt x="676" y="69"/>
                </a:cubicBezTo>
                <a:cubicBezTo>
                  <a:pt x="676" y="69"/>
                  <a:pt x="676" y="69"/>
                  <a:pt x="676" y="69"/>
                </a:cubicBezTo>
                <a:cubicBezTo>
                  <a:pt x="675" y="52"/>
                  <a:pt x="675" y="52"/>
                  <a:pt x="675" y="52"/>
                </a:cubicBezTo>
                <a:cubicBezTo>
                  <a:pt x="656" y="52"/>
                  <a:pt x="656" y="52"/>
                  <a:pt x="656" y="52"/>
                </a:cubicBezTo>
                <a:cubicBezTo>
                  <a:pt x="656" y="165"/>
                  <a:pt x="656" y="165"/>
                  <a:pt x="656" y="165"/>
                </a:cubicBezTo>
                <a:cubicBezTo>
                  <a:pt x="677" y="165"/>
                  <a:pt x="677" y="165"/>
                  <a:pt x="677" y="165"/>
                </a:cubicBezTo>
                <a:cubicBezTo>
                  <a:pt x="677" y="101"/>
                  <a:pt x="677" y="101"/>
                  <a:pt x="677" y="101"/>
                </a:cubicBezTo>
                <a:cubicBezTo>
                  <a:pt x="677" y="83"/>
                  <a:pt x="683" y="65"/>
                  <a:pt x="706" y="65"/>
                </a:cubicBezTo>
                <a:cubicBezTo>
                  <a:pt x="722" y="65"/>
                  <a:pt x="730" y="75"/>
                  <a:pt x="730" y="99"/>
                </a:cubicBezTo>
                <a:cubicBezTo>
                  <a:pt x="730" y="165"/>
                  <a:pt x="730" y="165"/>
                  <a:pt x="730" y="165"/>
                </a:cubicBezTo>
                <a:cubicBezTo>
                  <a:pt x="750" y="165"/>
                  <a:pt x="750" y="165"/>
                  <a:pt x="750" y="165"/>
                </a:cubicBezTo>
                <a:cubicBezTo>
                  <a:pt x="750" y="97"/>
                  <a:pt x="750" y="97"/>
                  <a:pt x="750" y="97"/>
                </a:cubicBezTo>
                <a:cubicBezTo>
                  <a:pt x="750" y="64"/>
                  <a:pt x="736" y="49"/>
                  <a:pt x="711" y="49"/>
                </a:cubicBezTo>
                <a:close/>
                <a:moveTo>
                  <a:pt x="2499" y="49"/>
                </a:moveTo>
                <a:cubicBezTo>
                  <a:pt x="2479" y="49"/>
                  <a:pt x="2469" y="60"/>
                  <a:pt x="2464" y="69"/>
                </a:cubicBezTo>
                <a:cubicBezTo>
                  <a:pt x="2464" y="69"/>
                  <a:pt x="2464" y="69"/>
                  <a:pt x="2464" y="69"/>
                </a:cubicBezTo>
                <a:cubicBezTo>
                  <a:pt x="2463" y="52"/>
                  <a:pt x="2463" y="52"/>
                  <a:pt x="2463" y="52"/>
                </a:cubicBezTo>
                <a:cubicBezTo>
                  <a:pt x="2444" y="52"/>
                  <a:pt x="2444" y="52"/>
                  <a:pt x="2444" y="52"/>
                </a:cubicBezTo>
                <a:cubicBezTo>
                  <a:pt x="2444" y="165"/>
                  <a:pt x="2444" y="165"/>
                  <a:pt x="2444" y="165"/>
                </a:cubicBezTo>
                <a:cubicBezTo>
                  <a:pt x="2465" y="165"/>
                  <a:pt x="2465" y="165"/>
                  <a:pt x="2465" y="165"/>
                </a:cubicBezTo>
                <a:cubicBezTo>
                  <a:pt x="2465" y="101"/>
                  <a:pt x="2465" y="101"/>
                  <a:pt x="2465" y="101"/>
                </a:cubicBezTo>
                <a:cubicBezTo>
                  <a:pt x="2465" y="83"/>
                  <a:pt x="2471" y="65"/>
                  <a:pt x="2494" y="65"/>
                </a:cubicBezTo>
                <a:cubicBezTo>
                  <a:pt x="2510" y="65"/>
                  <a:pt x="2518" y="75"/>
                  <a:pt x="2518" y="99"/>
                </a:cubicBezTo>
                <a:cubicBezTo>
                  <a:pt x="2518" y="165"/>
                  <a:pt x="2518" y="165"/>
                  <a:pt x="2518" y="165"/>
                </a:cubicBezTo>
                <a:cubicBezTo>
                  <a:pt x="2538" y="165"/>
                  <a:pt x="2538" y="165"/>
                  <a:pt x="2538" y="165"/>
                </a:cubicBezTo>
                <a:cubicBezTo>
                  <a:pt x="2538" y="97"/>
                  <a:pt x="2538" y="97"/>
                  <a:pt x="2538" y="97"/>
                </a:cubicBezTo>
                <a:cubicBezTo>
                  <a:pt x="2538" y="64"/>
                  <a:pt x="2524" y="49"/>
                  <a:pt x="2499" y="49"/>
                </a:cubicBezTo>
                <a:close/>
                <a:moveTo>
                  <a:pt x="2720" y="142"/>
                </a:moveTo>
                <a:cubicBezTo>
                  <a:pt x="2720" y="142"/>
                  <a:pt x="2720" y="142"/>
                  <a:pt x="2720" y="142"/>
                </a:cubicBezTo>
                <a:cubicBezTo>
                  <a:pt x="2693" y="52"/>
                  <a:pt x="2693" y="52"/>
                  <a:pt x="2693" y="52"/>
                </a:cubicBezTo>
                <a:cubicBezTo>
                  <a:pt x="2671" y="52"/>
                  <a:pt x="2671" y="52"/>
                  <a:pt x="2671" y="52"/>
                </a:cubicBezTo>
                <a:cubicBezTo>
                  <a:pt x="2645" y="142"/>
                  <a:pt x="2645" y="142"/>
                  <a:pt x="2645" y="142"/>
                </a:cubicBezTo>
                <a:cubicBezTo>
                  <a:pt x="2645" y="142"/>
                  <a:pt x="2645" y="142"/>
                  <a:pt x="2645" y="142"/>
                </a:cubicBezTo>
                <a:cubicBezTo>
                  <a:pt x="2620" y="52"/>
                  <a:pt x="2620" y="52"/>
                  <a:pt x="2620" y="52"/>
                </a:cubicBezTo>
                <a:cubicBezTo>
                  <a:pt x="2599" y="52"/>
                  <a:pt x="2599" y="52"/>
                  <a:pt x="2599" y="52"/>
                </a:cubicBezTo>
                <a:cubicBezTo>
                  <a:pt x="2634" y="165"/>
                  <a:pt x="2634" y="165"/>
                  <a:pt x="2634" y="165"/>
                </a:cubicBezTo>
                <a:cubicBezTo>
                  <a:pt x="2655" y="165"/>
                  <a:pt x="2655" y="165"/>
                  <a:pt x="2655" y="165"/>
                </a:cubicBezTo>
                <a:cubicBezTo>
                  <a:pt x="2682" y="73"/>
                  <a:pt x="2682" y="73"/>
                  <a:pt x="2682" y="73"/>
                </a:cubicBezTo>
                <a:cubicBezTo>
                  <a:pt x="2682" y="73"/>
                  <a:pt x="2682" y="73"/>
                  <a:pt x="2682" y="73"/>
                </a:cubicBezTo>
                <a:cubicBezTo>
                  <a:pt x="2709" y="165"/>
                  <a:pt x="2709" y="165"/>
                  <a:pt x="2709" y="165"/>
                </a:cubicBezTo>
                <a:cubicBezTo>
                  <a:pt x="2730" y="165"/>
                  <a:pt x="2730" y="165"/>
                  <a:pt x="2730" y="165"/>
                </a:cubicBezTo>
                <a:cubicBezTo>
                  <a:pt x="2764" y="52"/>
                  <a:pt x="2764" y="52"/>
                  <a:pt x="2764" y="52"/>
                </a:cubicBezTo>
                <a:cubicBezTo>
                  <a:pt x="2744" y="52"/>
                  <a:pt x="2744" y="52"/>
                  <a:pt x="2744" y="52"/>
                </a:cubicBezTo>
                <a:lnTo>
                  <a:pt x="2720" y="142"/>
                </a:lnTo>
                <a:close/>
                <a:moveTo>
                  <a:pt x="2372" y="49"/>
                </a:moveTo>
                <a:cubicBezTo>
                  <a:pt x="2342" y="49"/>
                  <a:pt x="2318" y="70"/>
                  <a:pt x="2318" y="108"/>
                </a:cubicBezTo>
                <a:cubicBezTo>
                  <a:pt x="2318" y="146"/>
                  <a:pt x="2335" y="167"/>
                  <a:pt x="2369" y="167"/>
                </a:cubicBezTo>
                <a:cubicBezTo>
                  <a:pt x="2402" y="167"/>
                  <a:pt x="2421" y="146"/>
                  <a:pt x="2421" y="106"/>
                </a:cubicBezTo>
                <a:cubicBezTo>
                  <a:pt x="2421" y="69"/>
                  <a:pt x="2403" y="49"/>
                  <a:pt x="2372" y="49"/>
                </a:cubicBezTo>
                <a:close/>
                <a:moveTo>
                  <a:pt x="2370" y="152"/>
                </a:moveTo>
                <a:cubicBezTo>
                  <a:pt x="2348" y="152"/>
                  <a:pt x="2339" y="133"/>
                  <a:pt x="2339" y="108"/>
                </a:cubicBezTo>
                <a:cubicBezTo>
                  <a:pt x="2339" y="83"/>
                  <a:pt x="2349" y="65"/>
                  <a:pt x="2371" y="65"/>
                </a:cubicBezTo>
                <a:cubicBezTo>
                  <a:pt x="2392" y="65"/>
                  <a:pt x="2401" y="83"/>
                  <a:pt x="2401" y="107"/>
                </a:cubicBezTo>
                <a:cubicBezTo>
                  <a:pt x="2401" y="133"/>
                  <a:pt x="2392" y="152"/>
                  <a:pt x="2370" y="152"/>
                </a:cubicBezTo>
                <a:close/>
                <a:moveTo>
                  <a:pt x="2824" y="49"/>
                </a:moveTo>
                <a:cubicBezTo>
                  <a:pt x="2794" y="49"/>
                  <a:pt x="2771" y="70"/>
                  <a:pt x="2771" y="108"/>
                </a:cubicBezTo>
                <a:cubicBezTo>
                  <a:pt x="2771" y="146"/>
                  <a:pt x="2788" y="167"/>
                  <a:pt x="2822" y="167"/>
                </a:cubicBezTo>
                <a:cubicBezTo>
                  <a:pt x="2854" y="167"/>
                  <a:pt x="2874" y="146"/>
                  <a:pt x="2874" y="106"/>
                </a:cubicBezTo>
                <a:cubicBezTo>
                  <a:pt x="2874" y="69"/>
                  <a:pt x="2855" y="49"/>
                  <a:pt x="2824" y="49"/>
                </a:cubicBezTo>
                <a:close/>
                <a:moveTo>
                  <a:pt x="2823" y="152"/>
                </a:moveTo>
                <a:cubicBezTo>
                  <a:pt x="2800" y="152"/>
                  <a:pt x="2792" y="133"/>
                  <a:pt x="2792" y="108"/>
                </a:cubicBezTo>
                <a:cubicBezTo>
                  <a:pt x="2792" y="83"/>
                  <a:pt x="2802" y="65"/>
                  <a:pt x="2823" y="65"/>
                </a:cubicBezTo>
                <a:cubicBezTo>
                  <a:pt x="2845" y="65"/>
                  <a:pt x="2853" y="83"/>
                  <a:pt x="2853" y="107"/>
                </a:cubicBezTo>
                <a:cubicBezTo>
                  <a:pt x="2853" y="133"/>
                  <a:pt x="2845" y="152"/>
                  <a:pt x="2823" y="152"/>
                </a:cubicBezTo>
                <a:close/>
                <a:moveTo>
                  <a:pt x="2947" y="49"/>
                </a:moveTo>
                <a:cubicBezTo>
                  <a:pt x="2932" y="49"/>
                  <a:pt x="2922" y="58"/>
                  <a:pt x="2917" y="68"/>
                </a:cubicBezTo>
                <a:cubicBezTo>
                  <a:pt x="2917" y="68"/>
                  <a:pt x="2917" y="68"/>
                  <a:pt x="2917" y="68"/>
                </a:cubicBezTo>
                <a:cubicBezTo>
                  <a:pt x="2916" y="52"/>
                  <a:pt x="2916" y="52"/>
                  <a:pt x="2916" y="52"/>
                </a:cubicBezTo>
                <a:cubicBezTo>
                  <a:pt x="2897" y="52"/>
                  <a:pt x="2897" y="52"/>
                  <a:pt x="2897" y="52"/>
                </a:cubicBezTo>
                <a:cubicBezTo>
                  <a:pt x="2897" y="165"/>
                  <a:pt x="2897" y="165"/>
                  <a:pt x="2897" y="165"/>
                </a:cubicBezTo>
                <a:cubicBezTo>
                  <a:pt x="2917" y="165"/>
                  <a:pt x="2917" y="165"/>
                  <a:pt x="2917" y="165"/>
                </a:cubicBezTo>
                <a:cubicBezTo>
                  <a:pt x="2917" y="104"/>
                  <a:pt x="2917" y="104"/>
                  <a:pt x="2917" y="104"/>
                </a:cubicBezTo>
                <a:cubicBezTo>
                  <a:pt x="2917" y="83"/>
                  <a:pt x="2924" y="66"/>
                  <a:pt x="2942" y="66"/>
                </a:cubicBezTo>
                <a:cubicBezTo>
                  <a:pt x="2952" y="66"/>
                  <a:pt x="2956" y="71"/>
                  <a:pt x="2954" y="90"/>
                </a:cubicBezTo>
                <a:cubicBezTo>
                  <a:pt x="2973" y="89"/>
                  <a:pt x="2973" y="89"/>
                  <a:pt x="2973" y="89"/>
                </a:cubicBezTo>
                <a:cubicBezTo>
                  <a:pt x="2977" y="61"/>
                  <a:pt x="2966" y="49"/>
                  <a:pt x="2947" y="49"/>
                </a:cubicBezTo>
                <a:close/>
                <a:moveTo>
                  <a:pt x="2277" y="27"/>
                </a:moveTo>
                <a:cubicBezTo>
                  <a:pt x="2297" y="27"/>
                  <a:pt x="2297" y="27"/>
                  <a:pt x="2297" y="27"/>
                </a:cubicBezTo>
                <a:cubicBezTo>
                  <a:pt x="2297" y="3"/>
                  <a:pt x="2297" y="3"/>
                  <a:pt x="2297" y="3"/>
                </a:cubicBezTo>
                <a:cubicBezTo>
                  <a:pt x="2277" y="3"/>
                  <a:pt x="2277" y="3"/>
                  <a:pt x="2277" y="3"/>
                </a:cubicBezTo>
                <a:lnTo>
                  <a:pt x="2277" y="27"/>
                </a:lnTo>
                <a:close/>
                <a:moveTo>
                  <a:pt x="3159" y="139"/>
                </a:moveTo>
                <a:cubicBezTo>
                  <a:pt x="3159" y="165"/>
                  <a:pt x="3159" y="165"/>
                  <a:pt x="3159" y="165"/>
                </a:cubicBezTo>
                <a:cubicBezTo>
                  <a:pt x="3181" y="165"/>
                  <a:pt x="3181" y="165"/>
                  <a:pt x="3181" y="165"/>
                </a:cubicBezTo>
                <a:cubicBezTo>
                  <a:pt x="3181" y="139"/>
                  <a:pt x="3181" y="139"/>
                  <a:pt x="3181" y="139"/>
                </a:cubicBezTo>
                <a:lnTo>
                  <a:pt x="3159" y="139"/>
                </a:lnTo>
                <a:close/>
                <a:moveTo>
                  <a:pt x="3110" y="65"/>
                </a:moveTo>
                <a:cubicBezTo>
                  <a:pt x="3104" y="56"/>
                  <a:pt x="3095" y="49"/>
                  <a:pt x="3079" y="49"/>
                </a:cubicBezTo>
                <a:cubicBezTo>
                  <a:pt x="3050" y="49"/>
                  <a:pt x="3032" y="71"/>
                  <a:pt x="3032" y="110"/>
                </a:cubicBezTo>
                <a:cubicBezTo>
                  <a:pt x="3032" y="152"/>
                  <a:pt x="3051" y="167"/>
                  <a:pt x="3078" y="167"/>
                </a:cubicBezTo>
                <a:cubicBezTo>
                  <a:pt x="3092" y="167"/>
                  <a:pt x="3105" y="160"/>
                  <a:pt x="3111" y="149"/>
                </a:cubicBezTo>
                <a:cubicBezTo>
                  <a:pt x="3111" y="149"/>
                  <a:pt x="3111" y="149"/>
                  <a:pt x="3111" y="149"/>
                </a:cubicBezTo>
                <a:cubicBezTo>
                  <a:pt x="3114" y="165"/>
                  <a:pt x="3114" y="165"/>
                  <a:pt x="3114" y="165"/>
                </a:cubicBezTo>
                <a:cubicBezTo>
                  <a:pt x="3130" y="165"/>
                  <a:pt x="3130" y="165"/>
                  <a:pt x="3130" y="165"/>
                </a:cubicBezTo>
                <a:cubicBezTo>
                  <a:pt x="3130" y="3"/>
                  <a:pt x="3130" y="3"/>
                  <a:pt x="3130" y="3"/>
                </a:cubicBezTo>
                <a:cubicBezTo>
                  <a:pt x="3110" y="3"/>
                  <a:pt x="3110" y="3"/>
                  <a:pt x="3110" y="3"/>
                </a:cubicBezTo>
                <a:lnTo>
                  <a:pt x="3110" y="65"/>
                </a:lnTo>
                <a:close/>
                <a:moveTo>
                  <a:pt x="3081" y="153"/>
                </a:moveTo>
                <a:cubicBezTo>
                  <a:pt x="3063" y="153"/>
                  <a:pt x="3053" y="141"/>
                  <a:pt x="3053" y="110"/>
                </a:cubicBezTo>
                <a:cubicBezTo>
                  <a:pt x="3053" y="78"/>
                  <a:pt x="3064" y="64"/>
                  <a:pt x="3083" y="64"/>
                </a:cubicBezTo>
                <a:cubicBezTo>
                  <a:pt x="3099" y="64"/>
                  <a:pt x="3111" y="74"/>
                  <a:pt x="3111" y="107"/>
                </a:cubicBezTo>
                <a:cubicBezTo>
                  <a:pt x="3111" y="140"/>
                  <a:pt x="3099" y="153"/>
                  <a:pt x="3081" y="153"/>
                </a:cubicBezTo>
                <a:close/>
                <a:moveTo>
                  <a:pt x="2990" y="165"/>
                </a:moveTo>
                <a:cubicBezTo>
                  <a:pt x="3010" y="165"/>
                  <a:pt x="3010" y="165"/>
                  <a:pt x="3010" y="165"/>
                </a:cubicBezTo>
                <a:cubicBezTo>
                  <a:pt x="3010" y="3"/>
                  <a:pt x="3010" y="3"/>
                  <a:pt x="3010" y="3"/>
                </a:cubicBezTo>
                <a:cubicBezTo>
                  <a:pt x="2990" y="3"/>
                  <a:pt x="2990" y="3"/>
                  <a:pt x="2990" y="3"/>
                </a:cubicBezTo>
                <a:lnTo>
                  <a:pt x="2990" y="165"/>
                </a:lnTo>
                <a:close/>
                <a:moveTo>
                  <a:pt x="2178" y="143"/>
                </a:moveTo>
                <a:cubicBezTo>
                  <a:pt x="2178" y="102"/>
                  <a:pt x="2178" y="102"/>
                  <a:pt x="2178" y="102"/>
                </a:cubicBezTo>
                <a:cubicBezTo>
                  <a:pt x="2178" y="72"/>
                  <a:pt x="2171" y="49"/>
                  <a:pt x="2135" y="49"/>
                </a:cubicBezTo>
                <a:cubicBezTo>
                  <a:pt x="2101" y="49"/>
                  <a:pt x="2089" y="69"/>
                  <a:pt x="2094" y="94"/>
                </a:cubicBezTo>
                <a:cubicBezTo>
                  <a:pt x="2112" y="92"/>
                  <a:pt x="2112" y="92"/>
                  <a:pt x="2112" y="92"/>
                </a:cubicBezTo>
                <a:cubicBezTo>
                  <a:pt x="2111" y="77"/>
                  <a:pt x="2110" y="64"/>
                  <a:pt x="2134" y="64"/>
                </a:cubicBezTo>
                <a:cubicBezTo>
                  <a:pt x="2148" y="64"/>
                  <a:pt x="2158" y="71"/>
                  <a:pt x="2158" y="94"/>
                </a:cubicBezTo>
                <a:cubicBezTo>
                  <a:pt x="2158" y="100"/>
                  <a:pt x="2158" y="100"/>
                  <a:pt x="2158" y="100"/>
                </a:cubicBezTo>
                <a:cubicBezTo>
                  <a:pt x="2120" y="102"/>
                  <a:pt x="2089" y="105"/>
                  <a:pt x="2089" y="136"/>
                </a:cubicBezTo>
                <a:cubicBezTo>
                  <a:pt x="2089" y="152"/>
                  <a:pt x="2100" y="167"/>
                  <a:pt x="2124" y="167"/>
                </a:cubicBezTo>
                <a:cubicBezTo>
                  <a:pt x="2142" y="167"/>
                  <a:pt x="2154" y="160"/>
                  <a:pt x="2160" y="149"/>
                </a:cubicBezTo>
                <a:cubicBezTo>
                  <a:pt x="2162" y="161"/>
                  <a:pt x="2168" y="169"/>
                  <a:pt x="2191" y="164"/>
                </a:cubicBezTo>
                <a:cubicBezTo>
                  <a:pt x="2191" y="152"/>
                  <a:pt x="2191" y="152"/>
                  <a:pt x="2191" y="152"/>
                </a:cubicBezTo>
                <a:cubicBezTo>
                  <a:pt x="2181" y="154"/>
                  <a:pt x="2178" y="151"/>
                  <a:pt x="2178" y="143"/>
                </a:cubicBezTo>
                <a:close/>
                <a:moveTo>
                  <a:pt x="2158" y="125"/>
                </a:moveTo>
                <a:cubicBezTo>
                  <a:pt x="2158" y="141"/>
                  <a:pt x="2146" y="153"/>
                  <a:pt x="2131" y="153"/>
                </a:cubicBezTo>
                <a:cubicBezTo>
                  <a:pt x="2117" y="153"/>
                  <a:pt x="2110" y="146"/>
                  <a:pt x="2110" y="135"/>
                </a:cubicBezTo>
                <a:cubicBezTo>
                  <a:pt x="2110" y="122"/>
                  <a:pt x="2117" y="115"/>
                  <a:pt x="2158" y="114"/>
                </a:cubicBezTo>
                <a:lnTo>
                  <a:pt x="2158" y="125"/>
                </a:lnTo>
                <a:close/>
                <a:moveTo>
                  <a:pt x="1821" y="49"/>
                </a:moveTo>
                <a:cubicBezTo>
                  <a:pt x="1805" y="49"/>
                  <a:pt x="1793" y="56"/>
                  <a:pt x="1786" y="67"/>
                </a:cubicBezTo>
                <a:cubicBezTo>
                  <a:pt x="1785" y="67"/>
                  <a:pt x="1785" y="67"/>
                  <a:pt x="1785" y="67"/>
                </a:cubicBezTo>
                <a:cubicBezTo>
                  <a:pt x="1783" y="52"/>
                  <a:pt x="1783" y="52"/>
                  <a:pt x="1783" y="52"/>
                </a:cubicBezTo>
                <a:cubicBezTo>
                  <a:pt x="1766" y="52"/>
                  <a:pt x="1766" y="52"/>
                  <a:pt x="1766" y="52"/>
                </a:cubicBezTo>
                <a:cubicBezTo>
                  <a:pt x="1766" y="205"/>
                  <a:pt x="1766" y="205"/>
                  <a:pt x="1766" y="205"/>
                </a:cubicBezTo>
                <a:cubicBezTo>
                  <a:pt x="1786" y="205"/>
                  <a:pt x="1786" y="205"/>
                  <a:pt x="1786" y="205"/>
                </a:cubicBezTo>
                <a:cubicBezTo>
                  <a:pt x="1786" y="153"/>
                  <a:pt x="1786" y="153"/>
                  <a:pt x="1786" y="153"/>
                </a:cubicBezTo>
                <a:cubicBezTo>
                  <a:pt x="1786" y="153"/>
                  <a:pt x="1786" y="153"/>
                  <a:pt x="1786" y="153"/>
                </a:cubicBezTo>
                <a:cubicBezTo>
                  <a:pt x="1792" y="161"/>
                  <a:pt x="1803" y="167"/>
                  <a:pt x="1817" y="167"/>
                </a:cubicBezTo>
                <a:cubicBezTo>
                  <a:pt x="1842" y="167"/>
                  <a:pt x="1865" y="151"/>
                  <a:pt x="1865" y="105"/>
                </a:cubicBezTo>
                <a:cubicBezTo>
                  <a:pt x="1865" y="66"/>
                  <a:pt x="1845" y="49"/>
                  <a:pt x="1821" y="49"/>
                </a:cubicBezTo>
                <a:close/>
                <a:moveTo>
                  <a:pt x="1814" y="153"/>
                </a:moveTo>
                <a:cubicBezTo>
                  <a:pt x="1797" y="153"/>
                  <a:pt x="1785" y="142"/>
                  <a:pt x="1785" y="107"/>
                </a:cubicBezTo>
                <a:cubicBezTo>
                  <a:pt x="1785" y="76"/>
                  <a:pt x="1797" y="64"/>
                  <a:pt x="1816" y="64"/>
                </a:cubicBezTo>
                <a:cubicBezTo>
                  <a:pt x="1832" y="64"/>
                  <a:pt x="1843" y="75"/>
                  <a:pt x="1843" y="105"/>
                </a:cubicBezTo>
                <a:cubicBezTo>
                  <a:pt x="1843" y="136"/>
                  <a:pt x="1834" y="153"/>
                  <a:pt x="1814" y="153"/>
                </a:cubicBezTo>
                <a:close/>
                <a:moveTo>
                  <a:pt x="1936" y="165"/>
                </a:moveTo>
                <a:cubicBezTo>
                  <a:pt x="1957" y="165"/>
                  <a:pt x="1957" y="165"/>
                  <a:pt x="1957" y="165"/>
                </a:cubicBezTo>
                <a:cubicBezTo>
                  <a:pt x="1957" y="52"/>
                  <a:pt x="1957" y="52"/>
                  <a:pt x="1957" y="52"/>
                </a:cubicBezTo>
                <a:cubicBezTo>
                  <a:pt x="1936" y="52"/>
                  <a:pt x="1936" y="52"/>
                  <a:pt x="1936" y="52"/>
                </a:cubicBezTo>
                <a:lnTo>
                  <a:pt x="1936" y="165"/>
                </a:lnTo>
                <a:close/>
                <a:moveTo>
                  <a:pt x="1887" y="165"/>
                </a:moveTo>
                <a:cubicBezTo>
                  <a:pt x="1908" y="165"/>
                  <a:pt x="1908" y="165"/>
                  <a:pt x="1908" y="165"/>
                </a:cubicBezTo>
                <a:cubicBezTo>
                  <a:pt x="1908" y="3"/>
                  <a:pt x="1908" y="3"/>
                  <a:pt x="1908" y="3"/>
                </a:cubicBezTo>
                <a:cubicBezTo>
                  <a:pt x="1887" y="3"/>
                  <a:pt x="1887" y="3"/>
                  <a:pt x="1887" y="3"/>
                </a:cubicBezTo>
                <a:lnTo>
                  <a:pt x="1887" y="165"/>
                </a:lnTo>
                <a:close/>
                <a:moveTo>
                  <a:pt x="1701" y="49"/>
                </a:moveTo>
                <a:cubicBezTo>
                  <a:pt x="1684" y="49"/>
                  <a:pt x="1673" y="56"/>
                  <a:pt x="1665" y="67"/>
                </a:cubicBezTo>
                <a:cubicBezTo>
                  <a:pt x="1665" y="67"/>
                  <a:pt x="1665" y="67"/>
                  <a:pt x="1665" y="67"/>
                </a:cubicBezTo>
                <a:cubicBezTo>
                  <a:pt x="1662" y="52"/>
                  <a:pt x="1662" y="52"/>
                  <a:pt x="1662" y="52"/>
                </a:cubicBezTo>
                <a:cubicBezTo>
                  <a:pt x="1646" y="52"/>
                  <a:pt x="1646" y="52"/>
                  <a:pt x="1646" y="52"/>
                </a:cubicBezTo>
                <a:cubicBezTo>
                  <a:pt x="1646" y="205"/>
                  <a:pt x="1646" y="205"/>
                  <a:pt x="1646" y="205"/>
                </a:cubicBezTo>
                <a:cubicBezTo>
                  <a:pt x="1666" y="205"/>
                  <a:pt x="1666" y="205"/>
                  <a:pt x="1666" y="205"/>
                </a:cubicBezTo>
                <a:cubicBezTo>
                  <a:pt x="1666" y="153"/>
                  <a:pt x="1666" y="153"/>
                  <a:pt x="1666" y="153"/>
                </a:cubicBezTo>
                <a:cubicBezTo>
                  <a:pt x="1666" y="153"/>
                  <a:pt x="1666" y="153"/>
                  <a:pt x="1666" y="153"/>
                </a:cubicBezTo>
                <a:cubicBezTo>
                  <a:pt x="1671" y="161"/>
                  <a:pt x="1683" y="167"/>
                  <a:pt x="1697" y="167"/>
                </a:cubicBezTo>
                <a:cubicBezTo>
                  <a:pt x="1722" y="167"/>
                  <a:pt x="1744" y="151"/>
                  <a:pt x="1744" y="105"/>
                </a:cubicBezTo>
                <a:cubicBezTo>
                  <a:pt x="1744" y="66"/>
                  <a:pt x="1724" y="49"/>
                  <a:pt x="1701" y="49"/>
                </a:cubicBezTo>
                <a:close/>
                <a:moveTo>
                  <a:pt x="1694" y="153"/>
                </a:moveTo>
                <a:cubicBezTo>
                  <a:pt x="1677" y="153"/>
                  <a:pt x="1665" y="142"/>
                  <a:pt x="1665" y="107"/>
                </a:cubicBezTo>
                <a:cubicBezTo>
                  <a:pt x="1665" y="76"/>
                  <a:pt x="1677" y="64"/>
                  <a:pt x="1696" y="64"/>
                </a:cubicBezTo>
                <a:cubicBezTo>
                  <a:pt x="1712" y="64"/>
                  <a:pt x="1723" y="75"/>
                  <a:pt x="1723" y="105"/>
                </a:cubicBezTo>
                <a:cubicBezTo>
                  <a:pt x="1723" y="136"/>
                  <a:pt x="1714" y="153"/>
                  <a:pt x="1694" y="153"/>
                </a:cubicBezTo>
                <a:close/>
                <a:moveTo>
                  <a:pt x="2030" y="65"/>
                </a:moveTo>
                <a:cubicBezTo>
                  <a:pt x="2045" y="65"/>
                  <a:pt x="2055" y="73"/>
                  <a:pt x="2056" y="92"/>
                </a:cubicBezTo>
                <a:cubicBezTo>
                  <a:pt x="2074" y="91"/>
                  <a:pt x="2074" y="91"/>
                  <a:pt x="2074" y="91"/>
                </a:cubicBezTo>
                <a:cubicBezTo>
                  <a:pt x="2073" y="69"/>
                  <a:pt x="2061" y="49"/>
                  <a:pt x="2031" y="49"/>
                </a:cubicBezTo>
                <a:cubicBezTo>
                  <a:pt x="1998" y="49"/>
                  <a:pt x="1978" y="72"/>
                  <a:pt x="1978" y="110"/>
                </a:cubicBezTo>
                <a:cubicBezTo>
                  <a:pt x="1978" y="142"/>
                  <a:pt x="1992" y="167"/>
                  <a:pt x="2028" y="167"/>
                </a:cubicBezTo>
                <a:cubicBezTo>
                  <a:pt x="2051" y="167"/>
                  <a:pt x="2070" y="157"/>
                  <a:pt x="2073" y="128"/>
                </a:cubicBezTo>
                <a:cubicBezTo>
                  <a:pt x="2056" y="126"/>
                  <a:pt x="2056" y="126"/>
                  <a:pt x="2056" y="126"/>
                </a:cubicBezTo>
                <a:cubicBezTo>
                  <a:pt x="2053" y="143"/>
                  <a:pt x="2046" y="151"/>
                  <a:pt x="2029" y="151"/>
                </a:cubicBezTo>
                <a:cubicBezTo>
                  <a:pt x="2008" y="151"/>
                  <a:pt x="1999" y="136"/>
                  <a:pt x="1999" y="109"/>
                </a:cubicBezTo>
                <a:cubicBezTo>
                  <a:pt x="1999" y="78"/>
                  <a:pt x="2011" y="65"/>
                  <a:pt x="2030" y="65"/>
                </a:cubicBezTo>
                <a:close/>
                <a:moveTo>
                  <a:pt x="2245" y="152"/>
                </a:moveTo>
                <a:cubicBezTo>
                  <a:pt x="2232" y="152"/>
                  <a:pt x="2229" y="144"/>
                  <a:pt x="2229" y="128"/>
                </a:cubicBezTo>
                <a:cubicBezTo>
                  <a:pt x="2229" y="67"/>
                  <a:pt x="2229" y="67"/>
                  <a:pt x="2229" y="67"/>
                </a:cubicBezTo>
                <a:cubicBezTo>
                  <a:pt x="2256" y="67"/>
                  <a:pt x="2256" y="67"/>
                  <a:pt x="2256" y="67"/>
                </a:cubicBezTo>
                <a:cubicBezTo>
                  <a:pt x="2256" y="52"/>
                  <a:pt x="2256" y="52"/>
                  <a:pt x="2256" y="52"/>
                </a:cubicBezTo>
                <a:cubicBezTo>
                  <a:pt x="2229" y="52"/>
                  <a:pt x="2229" y="52"/>
                  <a:pt x="2229" y="52"/>
                </a:cubicBezTo>
                <a:cubicBezTo>
                  <a:pt x="2229" y="21"/>
                  <a:pt x="2229" y="21"/>
                  <a:pt x="2229" y="21"/>
                </a:cubicBezTo>
                <a:cubicBezTo>
                  <a:pt x="2209" y="28"/>
                  <a:pt x="2209" y="28"/>
                  <a:pt x="2209" y="28"/>
                </a:cubicBezTo>
                <a:cubicBezTo>
                  <a:pt x="2209" y="52"/>
                  <a:pt x="2209" y="52"/>
                  <a:pt x="2209" y="52"/>
                </a:cubicBezTo>
                <a:cubicBezTo>
                  <a:pt x="2195" y="52"/>
                  <a:pt x="2195" y="52"/>
                  <a:pt x="2195" y="52"/>
                </a:cubicBezTo>
                <a:cubicBezTo>
                  <a:pt x="2195" y="67"/>
                  <a:pt x="2195" y="67"/>
                  <a:pt x="2195" y="67"/>
                </a:cubicBezTo>
                <a:cubicBezTo>
                  <a:pt x="2209" y="67"/>
                  <a:pt x="2209" y="67"/>
                  <a:pt x="2209" y="67"/>
                </a:cubicBezTo>
                <a:cubicBezTo>
                  <a:pt x="2209" y="130"/>
                  <a:pt x="2209" y="130"/>
                  <a:pt x="2209" y="130"/>
                </a:cubicBezTo>
                <a:cubicBezTo>
                  <a:pt x="2209" y="153"/>
                  <a:pt x="2216" y="167"/>
                  <a:pt x="2241" y="167"/>
                </a:cubicBezTo>
                <a:cubicBezTo>
                  <a:pt x="2250" y="167"/>
                  <a:pt x="2257" y="166"/>
                  <a:pt x="2261" y="164"/>
                </a:cubicBezTo>
                <a:cubicBezTo>
                  <a:pt x="2259" y="149"/>
                  <a:pt x="2259" y="149"/>
                  <a:pt x="2259" y="149"/>
                </a:cubicBezTo>
                <a:cubicBezTo>
                  <a:pt x="2255" y="151"/>
                  <a:pt x="2251" y="152"/>
                  <a:pt x="2245" y="152"/>
                </a:cubicBezTo>
                <a:close/>
                <a:moveTo>
                  <a:pt x="1615" y="143"/>
                </a:moveTo>
                <a:cubicBezTo>
                  <a:pt x="1615" y="102"/>
                  <a:pt x="1615" y="102"/>
                  <a:pt x="1615" y="102"/>
                </a:cubicBezTo>
                <a:cubicBezTo>
                  <a:pt x="1615" y="72"/>
                  <a:pt x="1609" y="49"/>
                  <a:pt x="1573" y="49"/>
                </a:cubicBezTo>
                <a:cubicBezTo>
                  <a:pt x="1538" y="49"/>
                  <a:pt x="1526" y="69"/>
                  <a:pt x="1532" y="94"/>
                </a:cubicBezTo>
                <a:cubicBezTo>
                  <a:pt x="1550" y="92"/>
                  <a:pt x="1550" y="92"/>
                  <a:pt x="1550" y="92"/>
                </a:cubicBezTo>
                <a:cubicBezTo>
                  <a:pt x="1548" y="77"/>
                  <a:pt x="1547" y="64"/>
                  <a:pt x="1571" y="64"/>
                </a:cubicBezTo>
                <a:cubicBezTo>
                  <a:pt x="1585" y="64"/>
                  <a:pt x="1596" y="71"/>
                  <a:pt x="1596" y="94"/>
                </a:cubicBezTo>
                <a:cubicBezTo>
                  <a:pt x="1596" y="100"/>
                  <a:pt x="1596" y="100"/>
                  <a:pt x="1596" y="100"/>
                </a:cubicBezTo>
                <a:cubicBezTo>
                  <a:pt x="1557" y="102"/>
                  <a:pt x="1526" y="105"/>
                  <a:pt x="1526" y="136"/>
                </a:cubicBezTo>
                <a:cubicBezTo>
                  <a:pt x="1526" y="152"/>
                  <a:pt x="1537" y="167"/>
                  <a:pt x="1562" y="167"/>
                </a:cubicBezTo>
                <a:cubicBezTo>
                  <a:pt x="1579" y="167"/>
                  <a:pt x="1591" y="160"/>
                  <a:pt x="1598" y="149"/>
                </a:cubicBezTo>
                <a:cubicBezTo>
                  <a:pt x="1600" y="161"/>
                  <a:pt x="1605" y="169"/>
                  <a:pt x="1628" y="164"/>
                </a:cubicBezTo>
                <a:cubicBezTo>
                  <a:pt x="1628" y="152"/>
                  <a:pt x="1628" y="152"/>
                  <a:pt x="1628" y="152"/>
                </a:cubicBezTo>
                <a:cubicBezTo>
                  <a:pt x="1618" y="154"/>
                  <a:pt x="1615" y="151"/>
                  <a:pt x="1615" y="143"/>
                </a:cubicBezTo>
                <a:close/>
                <a:moveTo>
                  <a:pt x="1596" y="125"/>
                </a:moveTo>
                <a:cubicBezTo>
                  <a:pt x="1596" y="141"/>
                  <a:pt x="1583" y="153"/>
                  <a:pt x="1568" y="153"/>
                </a:cubicBezTo>
                <a:cubicBezTo>
                  <a:pt x="1554" y="153"/>
                  <a:pt x="1547" y="146"/>
                  <a:pt x="1547" y="135"/>
                </a:cubicBezTo>
                <a:cubicBezTo>
                  <a:pt x="1547" y="122"/>
                  <a:pt x="1554" y="115"/>
                  <a:pt x="1596" y="114"/>
                </a:cubicBezTo>
                <a:lnTo>
                  <a:pt x="1596" y="125"/>
                </a:lnTo>
                <a:close/>
                <a:moveTo>
                  <a:pt x="1936" y="27"/>
                </a:moveTo>
                <a:cubicBezTo>
                  <a:pt x="1957" y="27"/>
                  <a:pt x="1957" y="27"/>
                  <a:pt x="1957" y="27"/>
                </a:cubicBezTo>
                <a:cubicBezTo>
                  <a:pt x="1957" y="3"/>
                  <a:pt x="1957" y="3"/>
                  <a:pt x="1957" y="3"/>
                </a:cubicBezTo>
                <a:cubicBezTo>
                  <a:pt x="1936" y="3"/>
                  <a:pt x="1936" y="3"/>
                  <a:pt x="1936" y="3"/>
                </a:cubicBezTo>
                <a:lnTo>
                  <a:pt x="1936" y="27"/>
                </a:lnTo>
                <a:close/>
                <a:moveTo>
                  <a:pt x="2277" y="165"/>
                </a:moveTo>
                <a:cubicBezTo>
                  <a:pt x="2297" y="165"/>
                  <a:pt x="2297" y="165"/>
                  <a:pt x="2297" y="165"/>
                </a:cubicBezTo>
                <a:cubicBezTo>
                  <a:pt x="2297" y="52"/>
                  <a:pt x="2297" y="52"/>
                  <a:pt x="2297" y="52"/>
                </a:cubicBezTo>
                <a:cubicBezTo>
                  <a:pt x="2277" y="52"/>
                  <a:pt x="2277" y="52"/>
                  <a:pt x="2277" y="52"/>
                </a:cubicBezTo>
                <a:lnTo>
                  <a:pt x="2277" y="1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17" name="Rectangle 16"/>
          <p:cNvSpPr>
            <a:spLocks noChangeArrowheads="1"/>
          </p:cNvSpPr>
          <p:nvPr/>
        </p:nvSpPr>
        <p:spPr bwMode="auto">
          <a:xfrm>
            <a:off x="4866206" y="1600200"/>
            <a:ext cx="2458085" cy="2457446"/>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 name="Freeform 17"/>
          <p:cNvSpPr>
            <a:spLocks noEditPoints="1"/>
          </p:cNvSpPr>
          <p:nvPr/>
        </p:nvSpPr>
        <p:spPr bwMode="auto">
          <a:xfrm>
            <a:off x="7126714" y="3332129"/>
            <a:ext cx="15475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dirty="0"/>
          </a:p>
        </p:txBody>
      </p:sp>
      <p:sp>
        <p:nvSpPr>
          <p:cNvPr id="19" name="Freeform 18"/>
          <p:cNvSpPr>
            <a:spLocks/>
          </p:cNvSpPr>
          <p:nvPr/>
        </p:nvSpPr>
        <p:spPr bwMode="auto">
          <a:xfrm>
            <a:off x="5084819" y="1818756"/>
            <a:ext cx="2020858"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20" name="Freeform 19"/>
          <p:cNvSpPr>
            <a:spLocks noEditPoints="1"/>
          </p:cNvSpPr>
          <p:nvPr/>
        </p:nvSpPr>
        <p:spPr bwMode="auto">
          <a:xfrm>
            <a:off x="5192998" y="2065102"/>
            <a:ext cx="1834550"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 name="TextBox 1"/>
          <p:cNvSpPr txBox="1"/>
          <p:nvPr userDrawn="1"/>
        </p:nvSpPr>
        <p:spPr>
          <a:xfrm>
            <a:off x="978155" y="3479800"/>
            <a:ext cx="914638" cy="914400"/>
          </a:xfrm>
          <a:prstGeom prst="rect">
            <a:avLst/>
          </a:prstGeom>
          <a:noFill/>
        </p:spPr>
        <p:txBody>
          <a:bodyPr wrap="none" lIns="0" tIns="0" rIns="0" bIns="0" rtlCol="0">
            <a:noAutofit/>
          </a:bodyPr>
          <a:lstStyle/>
          <a:p>
            <a:pPr>
              <a:lnSpc>
                <a:spcPct val="90000"/>
              </a:lnSpc>
              <a:spcAft>
                <a:spcPts val="600"/>
              </a:spcAft>
            </a:pPr>
            <a:endParaRPr lang="en-US" sz="2000" kern="1200" dirty="0">
              <a:solidFill>
                <a:schemeClr val="tx2"/>
              </a:solidFill>
              <a:effectLst>
                <a:outerShdw blurRad="38100" dist="25400" dir="2700000" algn="tl">
                  <a:srgbClr val="000000">
                    <a:alpha val="0"/>
                  </a:srgbClr>
                </a:outerShdw>
              </a:effectLst>
              <a:latin typeface="+mn-lt"/>
              <a:ea typeface="+mn-ea"/>
              <a:cs typeface="+mn-cs"/>
            </a:endParaRPr>
          </a:p>
        </p:txBody>
      </p:sp>
    </p:spTree>
    <p:extLst>
      <p:ext uri="{BB962C8B-B14F-4D97-AF65-F5344CB8AC3E}">
        <p14:creationId xmlns:p14="http://schemas.microsoft.com/office/powerpoint/2010/main" val="341742456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5 End Slide">
    <p:spTree>
      <p:nvGrpSpPr>
        <p:cNvPr id="1" name=""/>
        <p:cNvGrpSpPr/>
        <p:nvPr/>
      </p:nvGrpSpPr>
      <p:grpSpPr>
        <a:xfrm>
          <a:off x="0" y="0"/>
          <a:ext cx="0" cy="0"/>
          <a:chOff x="0" y="0"/>
          <a:chExt cx="0" cy="0"/>
        </a:xfrm>
      </p:grpSpPr>
      <p:grpSp>
        <p:nvGrpSpPr>
          <p:cNvPr id="2" name="Group 1"/>
          <p:cNvGrpSpPr/>
          <p:nvPr userDrawn="1"/>
        </p:nvGrpSpPr>
        <p:grpSpPr>
          <a:xfrm>
            <a:off x="3077482" y="1600200"/>
            <a:ext cx="6037034" cy="3412034"/>
            <a:chOff x="2025332" y="1005840"/>
            <a:chExt cx="8138160" cy="4600754"/>
          </a:xfrm>
        </p:grpSpPr>
        <p:sp>
          <p:nvSpPr>
            <p:cNvPr id="6" name="AutoShape 4"/>
            <p:cNvSpPr>
              <a:spLocks noChangeAspect="1" noChangeArrowheads="1" noTextEdit="1"/>
            </p:cNvSpPr>
            <p:nvPr/>
          </p:nvSpPr>
          <p:spPr bwMode="auto">
            <a:xfrm>
              <a:off x="2025332" y="1005840"/>
              <a:ext cx="8138160" cy="4600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7" name="Rectangle 6"/>
            <p:cNvSpPr>
              <a:spLocks noChangeArrowheads="1"/>
            </p:cNvSpPr>
            <p:nvPr/>
          </p:nvSpPr>
          <p:spPr bwMode="auto">
            <a:xfrm>
              <a:off x="2025332" y="1005840"/>
              <a:ext cx="8138160" cy="4600754"/>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8" name="Freeform 7"/>
            <p:cNvSpPr>
              <a:spLocks noEditPoints="1"/>
            </p:cNvSpPr>
            <p:nvPr/>
          </p:nvSpPr>
          <p:spPr bwMode="auto">
            <a:xfrm>
              <a:off x="2322057" y="4835920"/>
              <a:ext cx="7609524" cy="490153"/>
            </a:xfrm>
            <a:custGeom>
              <a:avLst/>
              <a:gdLst>
                <a:gd name="T0" fmla="*/ 1005 w 3181"/>
                <a:gd name="T1" fmla="*/ 108 h 205"/>
                <a:gd name="T2" fmla="*/ 1129 w 3181"/>
                <a:gd name="T3" fmla="*/ 52 h 205"/>
                <a:gd name="T4" fmla="*/ 1186 w 3181"/>
                <a:gd name="T5" fmla="*/ 89 h 205"/>
                <a:gd name="T6" fmla="*/ 1290 w 3181"/>
                <a:gd name="T7" fmla="*/ 64 h 205"/>
                <a:gd name="T8" fmla="*/ 1346 w 3181"/>
                <a:gd name="T9" fmla="*/ 152 h 205"/>
                <a:gd name="T10" fmla="*/ 58 w 3181"/>
                <a:gd name="T11" fmla="*/ 71 h 205"/>
                <a:gd name="T12" fmla="*/ 58 w 3181"/>
                <a:gd name="T13" fmla="*/ 92 h 205"/>
                <a:gd name="T14" fmla="*/ 58 w 3181"/>
                <a:gd name="T15" fmla="*/ 71 h 205"/>
                <a:gd name="T16" fmla="*/ 1384 w 3181"/>
                <a:gd name="T17" fmla="*/ 165 h 205"/>
                <a:gd name="T18" fmla="*/ 1419 w 3181"/>
                <a:gd name="T19" fmla="*/ 49 h 205"/>
                <a:gd name="T20" fmla="*/ 337 w 3181"/>
                <a:gd name="T21" fmla="*/ 167 h 205"/>
                <a:gd name="T22" fmla="*/ 370 w 3181"/>
                <a:gd name="T23" fmla="*/ 113 h 205"/>
                <a:gd name="T24" fmla="*/ 551 w 3181"/>
                <a:gd name="T25" fmla="*/ 108 h 205"/>
                <a:gd name="T26" fmla="*/ 468 w 3181"/>
                <a:gd name="T27" fmla="*/ 67 h 205"/>
                <a:gd name="T28" fmla="*/ 407 w 3181"/>
                <a:gd name="T29" fmla="*/ 67 h 205"/>
                <a:gd name="T30" fmla="*/ 930 w 3181"/>
                <a:gd name="T31" fmla="*/ 43 h 205"/>
                <a:gd name="T32" fmla="*/ 950 w 3181"/>
                <a:gd name="T33" fmla="*/ 67 h 205"/>
                <a:gd name="T34" fmla="*/ 983 w 3181"/>
                <a:gd name="T35" fmla="*/ 3 h 205"/>
                <a:gd name="T36" fmla="*/ 489 w 3181"/>
                <a:gd name="T37" fmla="*/ 165 h 205"/>
                <a:gd name="T38" fmla="*/ 273 w 3181"/>
                <a:gd name="T39" fmla="*/ 165 h 205"/>
                <a:gd name="T40" fmla="*/ 232 w 3181"/>
                <a:gd name="T41" fmla="*/ 106 h 205"/>
                <a:gd name="T42" fmla="*/ 792 w 3181"/>
                <a:gd name="T43" fmla="*/ 81 h 205"/>
                <a:gd name="T44" fmla="*/ 812 w 3181"/>
                <a:gd name="T45" fmla="*/ 152 h 205"/>
                <a:gd name="T46" fmla="*/ 676 w 3181"/>
                <a:gd name="T47" fmla="*/ 69 h 205"/>
                <a:gd name="T48" fmla="*/ 706 w 3181"/>
                <a:gd name="T49" fmla="*/ 65 h 205"/>
                <a:gd name="T50" fmla="*/ 2464 w 3181"/>
                <a:gd name="T51" fmla="*/ 69 h 205"/>
                <a:gd name="T52" fmla="*/ 2494 w 3181"/>
                <a:gd name="T53" fmla="*/ 65 h 205"/>
                <a:gd name="T54" fmla="*/ 2720 w 3181"/>
                <a:gd name="T55" fmla="*/ 142 h 205"/>
                <a:gd name="T56" fmla="*/ 2634 w 3181"/>
                <a:gd name="T57" fmla="*/ 165 h 205"/>
                <a:gd name="T58" fmla="*/ 2744 w 3181"/>
                <a:gd name="T59" fmla="*/ 52 h 205"/>
                <a:gd name="T60" fmla="*/ 2370 w 3181"/>
                <a:gd name="T61" fmla="*/ 152 h 205"/>
                <a:gd name="T62" fmla="*/ 2822 w 3181"/>
                <a:gd name="T63" fmla="*/ 167 h 205"/>
                <a:gd name="T64" fmla="*/ 2823 w 3181"/>
                <a:gd name="T65" fmla="*/ 152 h 205"/>
                <a:gd name="T66" fmla="*/ 2917 w 3181"/>
                <a:gd name="T67" fmla="*/ 165 h 205"/>
                <a:gd name="T68" fmla="*/ 2297 w 3181"/>
                <a:gd name="T69" fmla="*/ 27 h 205"/>
                <a:gd name="T70" fmla="*/ 3181 w 3181"/>
                <a:gd name="T71" fmla="*/ 139 h 205"/>
                <a:gd name="T72" fmla="*/ 3111 w 3181"/>
                <a:gd name="T73" fmla="*/ 149 h 205"/>
                <a:gd name="T74" fmla="*/ 3053 w 3181"/>
                <a:gd name="T75" fmla="*/ 110 h 205"/>
                <a:gd name="T76" fmla="*/ 2990 w 3181"/>
                <a:gd name="T77" fmla="*/ 3 h 205"/>
                <a:gd name="T78" fmla="*/ 2134 w 3181"/>
                <a:gd name="T79" fmla="*/ 64 h 205"/>
                <a:gd name="T80" fmla="*/ 2191 w 3181"/>
                <a:gd name="T81" fmla="*/ 152 h 205"/>
                <a:gd name="T82" fmla="*/ 1821 w 3181"/>
                <a:gd name="T83" fmla="*/ 49 h 205"/>
                <a:gd name="T84" fmla="*/ 1786 w 3181"/>
                <a:gd name="T85" fmla="*/ 153 h 205"/>
                <a:gd name="T86" fmla="*/ 1816 w 3181"/>
                <a:gd name="T87" fmla="*/ 64 h 205"/>
                <a:gd name="T88" fmla="*/ 1936 w 3181"/>
                <a:gd name="T89" fmla="*/ 165 h 205"/>
                <a:gd name="T90" fmla="*/ 1665 w 3181"/>
                <a:gd name="T91" fmla="*/ 67 h 205"/>
                <a:gd name="T92" fmla="*/ 1666 w 3181"/>
                <a:gd name="T93" fmla="*/ 153 h 205"/>
                <a:gd name="T94" fmla="*/ 1723 w 3181"/>
                <a:gd name="T95" fmla="*/ 105 h 205"/>
                <a:gd name="T96" fmla="*/ 2028 w 3181"/>
                <a:gd name="T97" fmla="*/ 167 h 205"/>
                <a:gd name="T98" fmla="*/ 2229 w 3181"/>
                <a:gd name="T99" fmla="*/ 128 h 205"/>
                <a:gd name="T100" fmla="*/ 2209 w 3181"/>
                <a:gd name="T101" fmla="*/ 52 h 205"/>
                <a:gd name="T102" fmla="*/ 2259 w 3181"/>
                <a:gd name="T103" fmla="*/ 149 h 205"/>
                <a:gd name="T104" fmla="*/ 1571 w 3181"/>
                <a:gd name="T105" fmla="*/ 64 h 205"/>
                <a:gd name="T106" fmla="*/ 1628 w 3181"/>
                <a:gd name="T107" fmla="*/ 152 h 205"/>
                <a:gd name="T108" fmla="*/ 1936 w 3181"/>
                <a:gd name="T109" fmla="*/ 27 h 205"/>
                <a:gd name="T110" fmla="*/ 2297 w 3181"/>
                <a:gd name="T111" fmla="*/ 5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81" h="205">
                  <a:moveTo>
                    <a:pt x="1037" y="49"/>
                  </a:moveTo>
                  <a:cubicBezTo>
                    <a:pt x="1007" y="49"/>
                    <a:pt x="984" y="70"/>
                    <a:pt x="984" y="108"/>
                  </a:cubicBezTo>
                  <a:cubicBezTo>
                    <a:pt x="984" y="146"/>
                    <a:pt x="1000" y="167"/>
                    <a:pt x="1035" y="167"/>
                  </a:cubicBezTo>
                  <a:cubicBezTo>
                    <a:pt x="1067" y="167"/>
                    <a:pt x="1087" y="146"/>
                    <a:pt x="1087" y="106"/>
                  </a:cubicBezTo>
                  <a:cubicBezTo>
                    <a:pt x="1087" y="69"/>
                    <a:pt x="1068" y="49"/>
                    <a:pt x="1037" y="49"/>
                  </a:cubicBezTo>
                  <a:close/>
                  <a:moveTo>
                    <a:pt x="1036" y="152"/>
                  </a:moveTo>
                  <a:cubicBezTo>
                    <a:pt x="1013" y="152"/>
                    <a:pt x="1005" y="133"/>
                    <a:pt x="1005" y="108"/>
                  </a:cubicBezTo>
                  <a:cubicBezTo>
                    <a:pt x="1005" y="83"/>
                    <a:pt x="1015" y="65"/>
                    <a:pt x="1036" y="65"/>
                  </a:cubicBezTo>
                  <a:cubicBezTo>
                    <a:pt x="1058" y="65"/>
                    <a:pt x="1066" y="83"/>
                    <a:pt x="1066" y="107"/>
                  </a:cubicBezTo>
                  <a:cubicBezTo>
                    <a:pt x="1066" y="133"/>
                    <a:pt x="1057" y="152"/>
                    <a:pt x="1036" y="152"/>
                  </a:cubicBezTo>
                  <a:close/>
                  <a:moveTo>
                    <a:pt x="1160" y="49"/>
                  </a:moveTo>
                  <a:cubicBezTo>
                    <a:pt x="1145" y="49"/>
                    <a:pt x="1135" y="58"/>
                    <a:pt x="1130" y="68"/>
                  </a:cubicBezTo>
                  <a:cubicBezTo>
                    <a:pt x="1130" y="68"/>
                    <a:pt x="1130" y="68"/>
                    <a:pt x="1130" y="68"/>
                  </a:cubicBezTo>
                  <a:cubicBezTo>
                    <a:pt x="1129" y="52"/>
                    <a:pt x="1129" y="52"/>
                    <a:pt x="1129" y="52"/>
                  </a:cubicBezTo>
                  <a:cubicBezTo>
                    <a:pt x="1110" y="52"/>
                    <a:pt x="1110" y="52"/>
                    <a:pt x="1110" y="52"/>
                  </a:cubicBezTo>
                  <a:cubicBezTo>
                    <a:pt x="1110" y="165"/>
                    <a:pt x="1110" y="165"/>
                    <a:pt x="1110" y="165"/>
                  </a:cubicBezTo>
                  <a:cubicBezTo>
                    <a:pt x="1130" y="165"/>
                    <a:pt x="1130" y="165"/>
                    <a:pt x="1130" y="165"/>
                  </a:cubicBezTo>
                  <a:cubicBezTo>
                    <a:pt x="1130" y="104"/>
                    <a:pt x="1130" y="104"/>
                    <a:pt x="1130" y="104"/>
                  </a:cubicBezTo>
                  <a:cubicBezTo>
                    <a:pt x="1130" y="83"/>
                    <a:pt x="1136" y="66"/>
                    <a:pt x="1154" y="66"/>
                  </a:cubicBezTo>
                  <a:cubicBezTo>
                    <a:pt x="1165" y="66"/>
                    <a:pt x="1169" y="71"/>
                    <a:pt x="1167" y="90"/>
                  </a:cubicBezTo>
                  <a:cubicBezTo>
                    <a:pt x="1186" y="89"/>
                    <a:pt x="1186" y="89"/>
                    <a:pt x="1186" y="89"/>
                  </a:cubicBezTo>
                  <a:cubicBezTo>
                    <a:pt x="1190" y="61"/>
                    <a:pt x="1179" y="49"/>
                    <a:pt x="1160" y="49"/>
                  </a:cubicBezTo>
                  <a:close/>
                  <a:moveTo>
                    <a:pt x="1334" y="143"/>
                  </a:moveTo>
                  <a:cubicBezTo>
                    <a:pt x="1334" y="102"/>
                    <a:pt x="1334" y="102"/>
                    <a:pt x="1334" y="102"/>
                  </a:cubicBezTo>
                  <a:cubicBezTo>
                    <a:pt x="1334" y="72"/>
                    <a:pt x="1327" y="49"/>
                    <a:pt x="1291" y="49"/>
                  </a:cubicBezTo>
                  <a:cubicBezTo>
                    <a:pt x="1256" y="49"/>
                    <a:pt x="1245" y="69"/>
                    <a:pt x="1250" y="94"/>
                  </a:cubicBezTo>
                  <a:cubicBezTo>
                    <a:pt x="1268" y="92"/>
                    <a:pt x="1268" y="92"/>
                    <a:pt x="1268" y="92"/>
                  </a:cubicBezTo>
                  <a:cubicBezTo>
                    <a:pt x="1266" y="77"/>
                    <a:pt x="1265" y="64"/>
                    <a:pt x="1290" y="64"/>
                  </a:cubicBezTo>
                  <a:cubicBezTo>
                    <a:pt x="1303" y="64"/>
                    <a:pt x="1314" y="71"/>
                    <a:pt x="1314" y="94"/>
                  </a:cubicBezTo>
                  <a:cubicBezTo>
                    <a:pt x="1314" y="100"/>
                    <a:pt x="1314" y="100"/>
                    <a:pt x="1314" y="100"/>
                  </a:cubicBezTo>
                  <a:cubicBezTo>
                    <a:pt x="1275" y="102"/>
                    <a:pt x="1244" y="105"/>
                    <a:pt x="1244" y="136"/>
                  </a:cubicBezTo>
                  <a:cubicBezTo>
                    <a:pt x="1244" y="152"/>
                    <a:pt x="1255" y="167"/>
                    <a:pt x="1280" y="167"/>
                  </a:cubicBezTo>
                  <a:cubicBezTo>
                    <a:pt x="1297" y="167"/>
                    <a:pt x="1310" y="160"/>
                    <a:pt x="1316" y="149"/>
                  </a:cubicBezTo>
                  <a:cubicBezTo>
                    <a:pt x="1318" y="161"/>
                    <a:pt x="1323" y="169"/>
                    <a:pt x="1346" y="164"/>
                  </a:cubicBezTo>
                  <a:cubicBezTo>
                    <a:pt x="1346" y="152"/>
                    <a:pt x="1346" y="152"/>
                    <a:pt x="1346" y="152"/>
                  </a:cubicBezTo>
                  <a:cubicBezTo>
                    <a:pt x="1337" y="154"/>
                    <a:pt x="1334" y="151"/>
                    <a:pt x="1334" y="143"/>
                  </a:cubicBezTo>
                  <a:close/>
                  <a:moveTo>
                    <a:pt x="1314" y="125"/>
                  </a:moveTo>
                  <a:cubicBezTo>
                    <a:pt x="1314" y="141"/>
                    <a:pt x="1301" y="153"/>
                    <a:pt x="1286" y="153"/>
                  </a:cubicBezTo>
                  <a:cubicBezTo>
                    <a:pt x="1272" y="153"/>
                    <a:pt x="1265" y="146"/>
                    <a:pt x="1265" y="135"/>
                  </a:cubicBezTo>
                  <a:cubicBezTo>
                    <a:pt x="1265" y="122"/>
                    <a:pt x="1273" y="115"/>
                    <a:pt x="1314" y="114"/>
                  </a:cubicBezTo>
                  <a:lnTo>
                    <a:pt x="1314" y="125"/>
                  </a:lnTo>
                  <a:close/>
                  <a:moveTo>
                    <a:pt x="58" y="71"/>
                  </a:moveTo>
                  <a:cubicBezTo>
                    <a:pt x="42" y="67"/>
                    <a:pt x="28" y="61"/>
                    <a:pt x="28" y="44"/>
                  </a:cubicBezTo>
                  <a:cubicBezTo>
                    <a:pt x="28" y="27"/>
                    <a:pt x="39" y="18"/>
                    <a:pt x="58" y="18"/>
                  </a:cubicBezTo>
                  <a:cubicBezTo>
                    <a:pt x="78" y="18"/>
                    <a:pt x="88" y="30"/>
                    <a:pt x="90" y="52"/>
                  </a:cubicBezTo>
                  <a:cubicBezTo>
                    <a:pt x="111" y="49"/>
                    <a:pt x="111" y="49"/>
                    <a:pt x="111" y="49"/>
                  </a:cubicBezTo>
                  <a:cubicBezTo>
                    <a:pt x="108" y="19"/>
                    <a:pt x="91" y="0"/>
                    <a:pt x="58" y="0"/>
                  </a:cubicBezTo>
                  <a:cubicBezTo>
                    <a:pt x="28" y="0"/>
                    <a:pt x="6" y="17"/>
                    <a:pt x="6" y="46"/>
                  </a:cubicBezTo>
                  <a:cubicBezTo>
                    <a:pt x="6" y="81"/>
                    <a:pt x="34" y="86"/>
                    <a:pt x="58" y="92"/>
                  </a:cubicBezTo>
                  <a:cubicBezTo>
                    <a:pt x="75" y="96"/>
                    <a:pt x="90" y="101"/>
                    <a:pt x="90" y="121"/>
                  </a:cubicBezTo>
                  <a:cubicBezTo>
                    <a:pt x="90" y="138"/>
                    <a:pt x="80" y="149"/>
                    <a:pt x="58" y="149"/>
                  </a:cubicBezTo>
                  <a:cubicBezTo>
                    <a:pt x="31" y="149"/>
                    <a:pt x="24" y="136"/>
                    <a:pt x="22" y="114"/>
                  </a:cubicBezTo>
                  <a:cubicBezTo>
                    <a:pt x="0" y="117"/>
                    <a:pt x="0" y="117"/>
                    <a:pt x="0" y="117"/>
                  </a:cubicBezTo>
                  <a:cubicBezTo>
                    <a:pt x="4" y="153"/>
                    <a:pt x="22" y="167"/>
                    <a:pt x="58" y="167"/>
                  </a:cubicBezTo>
                  <a:cubicBezTo>
                    <a:pt x="90" y="167"/>
                    <a:pt x="112" y="148"/>
                    <a:pt x="112" y="118"/>
                  </a:cubicBezTo>
                  <a:cubicBezTo>
                    <a:pt x="112" y="82"/>
                    <a:pt x="82" y="77"/>
                    <a:pt x="58" y="71"/>
                  </a:cubicBezTo>
                  <a:close/>
                  <a:moveTo>
                    <a:pt x="1419" y="49"/>
                  </a:moveTo>
                  <a:cubicBezTo>
                    <a:pt x="1399" y="49"/>
                    <a:pt x="1388" y="60"/>
                    <a:pt x="1384" y="69"/>
                  </a:cubicBezTo>
                  <a:cubicBezTo>
                    <a:pt x="1384" y="69"/>
                    <a:pt x="1384" y="69"/>
                    <a:pt x="1384" y="69"/>
                  </a:cubicBezTo>
                  <a:cubicBezTo>
                    <a:pt x="1383" y="52"/>
                    <a:pt x="1383" y="52"/>
                    <a:pt x="1383" y="52"/>
                  </a:cubicBezTo>
                  <a:cubicBezTo>
                    <a:pt x="1364" y="52"/>
                    <a:pt x="1364" y="52"/>
                    <a:pt x="1364" y="52"/>
                  </a:cubicBezTo>
                  <a:cubicBezTo>
                    <a:pt x="1364" y="165"/>
                    <a:pt x="1364" y="165"/>
                    <a:pt x="1364" y="165"/>
                  </a:cubicBezTo>
                  <a:cubicBezTo>
                    <a:pt x="1384" y="165"/>
                    <a:pt x="1384" y="165"/>
                    <a:pt x="1384" y="165"/>
                  </a:cubicBezTo>
                  <a:cubicBezTo>
                    <a:pt x="1384" y="101"/>
                    <a:pt x="1384" y="101"/>
                    <a:pt x="1384" y="101"/>
                  </a:cubicBezTo>
                  <a:cubicBezTo>
                    <a:pt x="1384" y="83"/>
                    <a:pt x="1390" y="65"/>
                    <a:pt x="1414" y="65"/>
                  </a:cubicBezTo>
                  <a:cubicBezTo>
                    <a:pt x="1430" y="65"/>
                    <a:pt x="1438" y="75"/>
                    <a:pt x="1438" y="99"/>
                  </a:cubicBezTo>
                  <a:cubicBezTo>
                    <a:pt x="1438" y="165"/>
                    <a:pt x="1438" y="165"/>
                    <a:pt x="1438" y="165"/>
                  </a:cubicBezTo>
                  <a:cubicBezTo>
                    <a:pt x="1458" y="165"/>
                    <a:pt x="1458" y="165"/>
                    <a:pt x="1458" y="165"/>
                  </a:cubicBezTo>
                  <a:cubicBezTo>
                    <a:pt x="1458" y="97"/>
                    <a:pt x="1458" y="97"/>
                    <a:pt x="1458" y="97"/>
                  </a:cubicBezTo>
                  <a:cubicBezTo>
                    <a:pt x="1458" y="64"/>
                    <a:pt x="1444" y="49"/>
                    <a:pt x="1419" y="49"/>
                  </a:cubicBezTo>
                  <a:close/>
                  <a:moveTo>
                    <a:pt x="370" y="113"/>
                  </a:moveTo>
                  <a:cubicBezTo>
                    <a:pt x="370" y="132"/>
                    <a:pt x="364" y="151"/>
                    <a:pt x="342" y="151"/>
                  </a:cubicBezTo>
                  <a:cubicBezTo>
                    <a:pt x="327" y="151"/>
                    <a:pt x="319" y="142"/>
                    <a:pt x="319" y="118"/>
                  </a:cubicBezTo>
                  <a:cubicBezTo>
                    <a:pt x="319" y="52"/>
                    <a:pt x="319" y="52"/>
                    <a:pt x="319" y="52"/>
                  </a:cubicBezTo>
                  <a:cubicBezTo>
                    <a:pt x="299" y="52"/>
                    <a:pt x="299" y="52"/>
                    <a:pt x="299" y="52"/>
                  </a:cubicBezTo>
                  <a:cubicBezTo>
                    <a:pt x="299" y="120"/>
                    <a:pt x="299" y="120"/>
                    <a:pt x="299" y="120"/>
                  </a:cubicBezTo>
                  <a:cubicBezTo>
                    <a:pt x="299" y="153"/>
                    <a:pt x="313" y="167"/>
                    <a:pt x="337" y="167"/>
                  </a:cubicBezTo>
                  <a:cubicBezTo>
                    <a:pt x="357" y="167"/>
                    <a:pt x="366" y="156"/>
                    <a:pt x="371" y="148"/>
                  </a:cubicBezTo>
                  <a:cubicBezTo>
                    <a:pt x="371" y="148"/>
                    <a:pt x="371" y="148"/>
                    <a:pt x="371" y="148"/>
                  </a:cubicBezTo>
                  <a:cubicBezTo>
                    <a:pt x="372" y="165"/>
                    <a:pt x="372" y="165"/>
                    <a:pt x="372" y="165"/>
                  </a:cubicBezTo>
                  <a:cubicBezTo>
                    <a:pt x="391" y="165"/>
                    <a:pt x="391" y="165"/>
                    <a:pt x="391" y="165"/>
                  </a:cubicBezTo>
                  <a:cubicBezTo>
                    <a:pt x="391" y="52"/>
                    <a:pt x="391" y="52"/>
                    <a:pt x="391" y="52"/>
                  </a:cubicBezTo>
                  <a:cubicBezTo>
                    <a:pt x="370" y="52"/>
                    <a:pt x="370" y="52"/>
                    <a:pt x="370" y="52"/>
                  </a:cubicBezTo>
                  <a:lnTo>
                    <a:pt x="370" y="113"/>
                  </a:lnTo>
                  <a:close/>
                  <a:moveTo>
                    <a:pt x="584" y="49"/>
                  </a:moveTo>
                  <a:cubicBezTo>
                    <a:pt x="554" y="49"/>
                    <a:pt x="530" y="70"/>
                    <a:pt x="530" y="108"/>
                  </a:cubicBezTo>
                  <a:cubicBezTo>
                    <a:pt x="530" y="146"/>
                    <a:pt x="547" y="167"/>
                    <a:pt x="581" y="167"/>
                  </a:cubicBezTo>
                  <a:cubicBezTo>
                    <a:pt x="614" y="167"/>
                    <a:pt x="633" y="146"/>
                    <a:pt x="633" y="106"/>
                  </a:cubicBezTo>
                  <a:cubicBezTo>
                    <a:pt x="633" y="69"/>
                    <a:pt x="615" y="49"/>
                    <a:pt x="584" y="49"/>
                  </a:cubicBezTo>
                  <a:close/>
                  <a:moveTo>
                    <a:pt x="582" y="152"/>
                  </a:moveTo>
                  <a:cubicBezTo>
                    <a:pt x="560" y="152"/>
                    <a:pt x="551" y="133"/>
                    <a:pt x="551" y="108"/>
                  </a:cubicBezTo>
                  <a:cubicBezTo>
                    <a:pt x="551" y="83"/>
                    <a:pt x="561" y="65"/>
                    <a:pt x="583" y="65"/>
                  </a:cubicBezTo>
                  <a:cubicBezTo>
                    <a:pt x="604" y="65"/>
                    <a:pt x="613" y="83"/>
                    <a:pt x="613" y="107"/>
                  </a:cubicBezTo>
                  <a:cubicBezTo>
                    <a:pt x="613" y="133"/>
                    <a:pt x="604" y="152"/>
                    <a:pt x="582" y="152"/>
                  </a:cubicBezTo>
                  <a:close/>
                  <a:moveTo>
                    <a:pt x="457" y="152"/>
                  </a:moveTo>
                  <a:cubicBezTo>
                    <a:pt x="444" y="152"/>
                    <a:pt x="441" y="144"/>
                    <a:pt x="441" y="128"/>
                  </a:cubicBezTo>
                  <a:cubicBezTo>
                    <a:pt x="441" y="67"/>
                    <a:pt x="441" y="67"/>
                    <a:pt x="441" y="67"/>
                  </a:cubicBezTo>
                  <a:cubicBezTo>
                    <a:pt x="468" y="67"/>
                    <a:pt x="468" y="67"/>
                    <a:pt x="468" y="67"/>
                  </a:cubicBezTo>
                  <a:cubicBezTo>
                    <a:pt x="468" y="52"/>
                    <a:pt x="468" y="52"/>
                    <a:pt x="468" y="52"/>
                  </a:cubicBezTo>
                  <a:cubicBezTo>
                    <a:pt x="441" y="52"/>
                    <a:pt x="441" y="52"/>
                    <a:pt x="441" y="52"/>
                  </a:cubicBezTo>
                  <a:cubicBezTo>
                    <a:pt x="441" y="21"/>
                    <a:pt x="441" y="21"/>
                    <a:pt x="441" y="21"/>
                  </a:cubicBezTo>
                  <a:cubicBezTo>
                    <a:pt x="421" y="28"/>
                    <a:pt x="421" y="28"/>
                    <a:pt x="421" y="28"/>
                  </a:cubicBezTo>
                  <a:cubicBezTo>
                    <a:pt x="421" y="52"/>
                    <a:pt x="421" y="52"/>
                    <a:pt x="421" y="52"/>
                  </a:cubicBezTo>
                  <a:cubicBezTo>
                    <a:pt x="407" y="52"/>
                    <a:pt x="407" y="52"/>
                    <a:pt x="407" y="52"/>
                  </a:cubicBezTo>
                  <a:cubicBezTo>
                    <a:pt x="407" y="67"/>
                    <a:pt x="407" y="67"/>
                    <a:pt x="407" y="67"/>
                  </a:cubicBezTo>
                  <a:cubicBezTo>
                    <a:pt x="421" y="67"/>
                    <a:pt x="421" y="67"/>
                    <a:pt x="421" y="67"/>
                  </a:cubicBezTo>
                  <a:cubicBezTo>
                    <a:pt x="421" y="130"/>
                    <a:pt x="421" y="130"/>
                    <a:pt x="421" y="130"/>
                  </a:cubicBezTo>
                  <a:cubicBezTo>
                    <a:pt x="421" y="153"/>
                    <a:pt x="428" y="167"/>
                    <a:pt x="453" y="167"/>
                  </a:cubicBezTo>
                  <a:cubicBezTo>
                    <a:pt x="462" y="167"/>
                    <a:pt x="469" y="166"/>
                    <a:pt x="473" y="164"/>
                  </a:cubicBezTo>
                  <a:cubicBezTo>
                    <a:pt x="471" y="149"/>
                    <a:pt x="471" y="149"/>
                    <a:pt x="471" y="149"/>
                  </a:cubicBezTo>
                  <a:cubicBezTo>
                    <a:pt x="467" y="151"/>
                    <a:pt x="463" y="152"/>
                    <a:pt x="457" y="152"/>
                  </a:cubicBezTo>
                  <a:close/>
                  <a:moveTo>
                    <a:pt x="930" y="43"/>
                  </a:moveTo>
                  <a:cubicBezTo>
                    <a:pt x="930" y="52"/>
                    <a:pt x="930" y="52"/>
                    <a:pt x="930" y="52"/>
                  </a:cubicBezTo>
                  <a:cubicBezTo>
                    <a:pt x="916" y="52"/>
                    <a:pt x="916" y="52"/>
                    <a:pt x="916" y="52"/>
                  </a:cubicBezTo>
                  <a:cubicBezTo>
                    <a:pt x="916" y="67"/>
                    <a:pt x="916" y="67"/>
                    <a:pt x="916" y="67"/>
                  </a:cubicBezTo>
                  <a:cubicBezTo>
                    <a:pt x="930" y="67"/>
                    <a:pt x="930" y="67"/>
                    <a:pt x="930" y="67"/>
                  </a:cubicBezTo>
                  <a:cubicBezTo>
                    <a:pt x="930" y="165"/>
                    <a:pt x="930" y="165"/>
                    <a:pt x="930" y="165"/>
                  </a:cubicBezTo>
                  <a:cubicBezTo>
                    <a:pt x="950" y="165"/>
                    <a:pt x="950" y="165"/>
                    <a:pt x="950" y="165"/>
                  </a:cubicBezTo>
                  <a:cubicBezTo>
                    <a:pt x="950" y="67"/>
                    <a:pt x="950" y="67"/>
                    <a:pt x="950" y="67"/>
                  </a:cubicBezTo>
                  <a:cubicBezTo>
                    <a:pt x="977" y="67"/>
                    <a:pt x="977" y="67"/>
                    <a:pt x="977" y="67"/>
                  </a:cubicBezTo>
                  <a:cubicBezTo>
                    <a:pt x="977" y="52"/>
                    <a:pt x="977" y="52"/>
                    <a:pt x="977" y="52"/>
                  </a:cubicBezTo>
                  <a:cubicBezTo>
                    <a:pt x="950" y="52"/>
                    <a:pt x="950" y="52"/>
                    <a:pt x="950" y="52"/>
                  </a:cubicBezTo>
                  <a:cubicBezTo>
                    <a:pt x="950" y="41"/>
                    <a:pt x="950" y="41"/>
                    <a:pt x="950" y="41"/>
                  </a:cubicBezTo>
                  <a:cubicBezTo>
                    <a:pt x="950" y="25"/>
                    <a:pt x="954" y="16"/>
                    <a:pt x="966" y="16"/>
                  </a:cubicBezTo>
                  <a:cubicBezTo>
                    <a:pt x="972" y="16"/>
                    <a:pt x="977" y="17"/>
                    <a:pt x="981" y="19"/>
                  </a:cubicBezTo>
                  <a:cubicBezTo>
                    <a:pt x="983" y="3"/>
                    <a:pt x="983" y="3"/>
                    <a:pt x="983" y="3"/>
                  </a:cubicBezTo>
                  <a:cubicBezTo>
                    <a:pt x="980" y="2"/>
                    <a:pt x="972" y="1"/>
                    <a:pt x="965" y="1"/>
                  </a:cubicBezTo>
                  <a:cubicBezTo>
                    <a:pt x="938" y="1"/>
                    <a:pt x="930" y="17"/>
                    <a:pt x="930" y="43"/>
                  </a:cubicBezTo>
                  <a:close/>
                  <a:moveTo>
                    <a:pt x="489" y="165"/>
                  </a:moveTo>
                  <a:cubicBezTo>
                    <a:pt x="509" y="165"/>
                    <a:pt x="509" y="165"/>
                    <a:pt x="509" y="165"/>
                  </a:cubicBezTo>
                  <a:cubicBezTo>
                    <a:pt x="509" y="52"/>
                    <a:pt x="509" y="52"/>
                    <a:pt x="509" y="52"/>
                  </a:cubicBezTo>
                  <a:cubicBezTo>
                    <a:pt x="489" y="52"/>
                    <a:pt x="489" y="52"/>
                    <a:pt x="489" y="52"/>
                  </a:cubicBezTo>
                  <a:lnTo>
                    <a:pt x="489" y="165"/>
                  </a:lnTo>
                  <a:close/>
                  <a:moveTo>
                    <a:pt x="489" y="27"/>
                  </a:moveTo>
                  <a:cubicBezTo>
                    <a:pt x="509" y="27"/>
                    <a:pt x="509" y="27"/>
                    <a:pt x="509" y="27"/>
                  </a:cubicBezTo>
                  <a:cubicBezTo>
                    <a:pt x="509" y="3"/>
                    <a:pt x="509" y="3"/>
                    <a:pt x="509" y="3"/>
                  </a:cubicBezTo>
                  <a:cubicBezTo>
                    <a:pt x="489" y="3"/>
                    <a:pt x="489" y="3"/>
                    <a:pt x="489" y="3"/>
                  </a:cubicBezTo>
                  <a:lnTo>
                    <a:pt x="489" y="27"/>
                  </a:lnTo>
                  <a:close/>
                  <a:moveTo>
                    <a:pt x="253" y="165"/>
                  </a:moveTo>
                  <a:cubicBezTo>
                    <a:pt x="273" y="165"/>
                    <a:pt x="273" y="165"/>
                    <a:pt x="273" y="165"/>
                  </a:cubicBezTo>
                  <a:cubicBezTo>
                    <a:pt x="273" y="3"/>
                    <a:pt x="273" y="3"/>
                    <a:pt x="273" y="3"/>
                  </a:cubicBezTo>
                  <a:cubicBezTo>
                    <a:pt x="253" y="3"/>
                    <a:pt x="253" y="3"/>
                    <a:pt x="253" y="3"/>
                  </a:cubicBezTo>
                  <a:lnTo>
                    <a:pt x="253" y="165"/>
                  </a:lnTo>
                  <a:close/>
                  <a:moveTo>
                    <a:pt x="182" y="49"/>
                  </a:moveTo>
                  <a:cubicBezTo>
                    <a:pt x="152" y="49"/>
                    <a:pt x="129" y="70"/>
                    <a:pt x="129" y="108"/>
                  </a:cubicBezTo>
                  <a:cubicBezTo>
                    <a:pt x="129" y="146"/>
                    <a:pt x="145" y="167"/>
                    <a:pt x="180" y="167"/>
                  </a:cubicBezTo>
                  <a:cubicBezTo>
                    <a:pt x="212" y="167"/>
                    <a:pt x="232" y="146"/>
                    <a:pt x="232" y="106"/>
                  </a:cubicBezTo>
                  <a:cubicBezTo>
                    <a:pt x="232" y="69"/>
                    <a:pt x="213" y="49"/>
                    <a:pt x="182" y="49"/>
                  </a:cubicBezTo>
                  <a:close/>
                  <a:moveTo>
                    <a:pt x="181" y="152"/>
                  </a:moveTo>
                  <a:cubicBezTo>
                    <a:pt x="158" y="152"/>
                    <a:pt x="150" y="133"/>
                    <a:pt x="150" y="108"/>
                  </a:cubicBezTo>
                  <a:cubicBezTo>
                    <a:pt x="150" y="83"/>
                    <a:pt x="160" y="65"/>
                    <a:pt x="181" y="65"/>
                  </a:cubicBezTo>
                  <a:cubicBezTo>
                    <a:pt x="203" y="65"/>
                    <a:pt x="211" y="83"/>
                    <a:pt x="211" y="107"/>
                  </a:cubicBezTo>
                  <a:cubicBezTo>
                    <a:pt x="211" y="133"/>
                    <a:pt x="202" y="152"/>
                    <a:pt x="181" y="152"/>
                  </a:cubicBezTo>
                  <a:close/>
                  <a:moveTo>
                    <a:pt x="792" y="81"/>
                  </a:moveTo>
                  <a:cubicBezTo>
                    <a:pt x="792" y="70"/>
                    <a:pt x="800" y="65"/>
                    <a:pt x="814" y="65"/>
                  </a:cubicBezTo>
                  <a:cubicBezTo>
                    <a:pt x="829" y="65"/>
                    <a:pt x="836" y="72"/>
                    <a:pt x="838" y="86"/>
                  </a:cubicBezTo>
                  <a:cubicBezTo>
                    <a:pt x="855" y="83"/>
                    <a:pt x="855" y="83"/>
                    <a:pt x="855" y="83"/>
                  </a:cubicBezTo>
                  <a:cubicBezTo>
                    <a:pt x="853" y="61"/>
                    <a:pt x="840" y="49"/>
                    <a:pt x="814" y="49"/>
                  </a:cubicBezTo>
                  <a:cubicBezTo>
                    <a:pt x="791" y="49"/>
                    <a:pt x="773" y="61"/>
                    <a:pt x="773" y="83"/>
                  </a:cubicBezTo>
                  <a:cubicBezTo>
                    <a:pt x="773" y="127"/>
                    <a:pt x="837" y="104"/>
                    <a:pt x="837" y="134"/>
                  </a:cubicBezTo>
                  <a:cubicBezTo>
                    <a:pt x="837" y="144"/>
                    <a:pt x="829" y="152"/>
                    <a:pt x="812" y="152"/>
                  </a:cubicBezTo>
                  <a:cubicBezTo>
                    <a:pt x="793" y="152"/>
                    <a:pt x="788" y="144"/>
                    <a:pt x="786" y="129"/>
                  </a:cubicBezTo>
                  <a:cubicBezTo>
                    <a:pt x="768" y="133"/>
                    <a:pt x="768" y="133"/>
                    <a:pt x="768" y="133"/>
                  </a:cubicBezTo>
                  <a:cubicBezTo>
                    <a:pt x="771" y="157"/>
                    <a:pt x="785" y="167"/>
                    <a:pt x="811" y="167"/>
                  </a:cubicBezTo>
                  <a:cubicBezTo>
                    <a:pt x="838" y="167"/>
                    <a:pt x="857" y="154"/>
                    <a:pt x="857" y="132"/>
                  </a:cubicBezTo>
                  <a:cubicBezTo>
                    <a:pt x="857" y="86"/>
                    <a:pt x="792" y="110"/>
                    <a:pt x="792" y="81"/>
                  </a:cubicBezTo>
                  <a:close/>
                  <a:moveTo>
                    <a:pt x="711" y="49"/>
                  </a:moveTo>
                  <a:cubicBezTo>
                    <a:pt x="691" y="49"/>
                    <a:pt x="681" y="60"/>
                    <a:pt x="676" y="69"/>
                  </a:cubicBezTo>
                  <a:cubicBezTo>
                    <a:pt x="676" y="69"/>
                    <a:pt x="676" y="69"/>
                    <a:pt x="676" y="69"/>
                  </a:cubicBezTo>
                  <a:cubicBezTo>
                    <a:pt x="675" y="52"/>
                    <a:pt x="675" y="52"/>
                    <a:pt x="675" y="52"/>
                  </a:cubicBezTo>
                  <a:cubicBezTo>
                    <a:pt x="656" y="52"/>
                    <a:pt x="656" y="52"/>
                    <a:pt x="656" y="52"/>
                  </a:cubicBezTo>
                  <a:cubicBezTo>
                    <a:pt x="656" y="165"/>
                    <a:pt x="656" y="165"/>
                    <a:pt x="656" y="165"/>
                  </a:cubicBezTo>
                  <a:cubicBezTo>
                    <a:pt x="677" y="165"/>
                    <a:pt x="677" y="165"/>
                    <a:pt x="677" y="165"/>
                  </a:cubicBezTo>
                  <a:cubicBezTo>
                    <a:pt x="677" y="101"/>
                    <a:pt x="677" y="101"/>
                    <a:pt x="677" y="101"/>
                  </a:cubicBezTo>
                  <a:cubicBezTo>
                    <a:pt x="677" y="83"/>
                    <a:pt x="683" y="65"/>
                    <a:pt x="706" y="65"/>
                  </a:cubicBezTo>
                  <a:cubicBezTo>
                    <a:pt x="722" y="65"/>
                    <a:pt x="730" y="75"/>
                    <a:pt x="730" y="99"/>
                  </a:cubicBezTo>
                  <a:cubicBezTo>
                    <a:pt x="730" y="165"/>
                    <a:pt x="730" y="165"/>
                    <a:pt x="730" y="165"/>
                  </a:cubicBezTo>
                  <a:cubicBezTo>
                    <a:pt x="750" y="165"/>
                    <a:pt x="750" y="165"/>
                    <a:pt x="750" y="165"/>
                  </a:cubicBezTo>
                  <a:cubicBezTo>
                    <a:pt x="750" y="97"/>
                    <a:pt x="750" y="97"/>
                    <a:pt x="750" y="97"/>
                  </a:cubicBezTo>
                  <a:cubicBezTo>
                    <a:pt x="750" y="64"/>
                    <a:pt x="736" y="49"/>
                    <a:pt x="711" y="49"/>
                  </a:cubicBezTo>
                  <a:close/>
                  <a:moveTo>
                    <a:pt x="2499" y="49"/>
                  </a:moveTo>
                  <a:cubicBezTo>
                    <a:pt x="2479" y="49"/>
                    <a:pt x="2469" y="60"/>
                    <a:pt x="2464" y="69"/>
                  </a:cubicBezTo>
                  <a:cubicBezTo>
                    <a:pt x="2464" y="69"/>
                    <a:pt x="2464" y="69"/>
                    <a:pt x="2464" y="69"/>
                  </a:cubicBezTo>
                  <a:cubicBezTo>
                    <a:pt x="2463" y="52"/>
                    <a:pt x="2463" y="52"/>
                    <a:pt x="2463" y="52"/>
                  </a:cubicBezTo>
                  <a:cubicBezTo>
                    <a:pt x="2444" y="52"/>
                    <a:pt x="2444" y="52"/>
                    <a:pt x="2444" y="52"/>
                  </a:cubicBezTo>
                  <a:cubicBezTo>
                    <a:pt x="2444" y="165"/>
                    <a:pt x="2444" y="165"/>
                    <a:pt x="2444" y="165"/>
                  </a:cubicBezTo>
                  <a:cubicBezTo>
                    <a:pt x="2465" y="165"/>
                    <a:pt x="2465" y="165"/>
                    <a:pt x="2465" y="165"/>
                  </a:cubicBezTo>
                  <a:cubicBezTo>
                    <a:pt x="2465" y="101"/>
                    <a:pt x="2465" y="101"/>
                    <a:pt x="2465" y="101"/>
                  </a:cubicBezTo>
                  <a:cubicBezTo>
                    <a:pt x="2465" y="83"/>
                    <a:pt x="2471" y="65"/>
                    <a:pt x="2494" y="65"/>
                  </a:cubicBezTo>
                  <a:cubicBezTo>
                    <a:pt x="2510" y="65"/>
                    <a:pt x="2518" y="75"/>
                    <a:pt x="2518" y="99"/>
                  </a:cubicBezTo>
                  <a:cubicBezTo>
                    <a:pt x="2518" y="165"/>
                    <a:pt x="2518" y="165"/>
                    <a:pt x="2518" y="165"/>
                  </a:cubicBezTo>
                  <a:cubicBezTo>
                    <a:pt x="2538" y="165"/>
                    <a:pt x="2538" y="165"/>
                    <a:pt x="2538" y="165"/>
                  </a:cubicBezTo>
                  <a:cubicBezTo>
                    <a:pt x="2538" y="97"/>
                    <a:pt x="2538" y="97"/>
                    <a:pt x="2538" y="97"/>
                  </a:cubicBezTo>
                  <a:cubicBezTo>
                    <a:pt x="2538" y="64"/>
                    <a:pt x="2524" y="49"/>
                    <a:pt x="2499" y="49"/>
                  </a:cubicBezTo>
                  <a:close/>
                  <a:moveTo>
                    <a:pt x="2720" y="142"/>
                  </a:moveTo>
                  <a:cubicBezTo>
                    <a:pt x="2720" y="142"/>
                    <a:pt x="2720" y="142"/>
                    <a:pt x="2720" y="142"/>
                  </a:cubicBezTo>
                  <a:cubicBezTo>
                    <a:pt x="2693" y="52"/>
                    <a:pt x="2693" y="52"/>
                    <a:pt x="2693" y="52"/>
                  </a:cubicBezTo>
                  <a:cubicBezTo>
                    <a:pt x="2671" y="52"/>
                    <a:pt x="2671" y="52"/>
                    <a:pt x="2671" y="52"/>
                  </a:cubicBezTo>
                  <a:cubicBezTo>
                    <a:pt x="2645" y="142"/>
                    <a:pt x="2645" y="142"/>
                    <a:pt x="2645" y="142"/>
                  </a:cubicBezTo>
                  <a:cubicBezTo>
                    <a:pt x="2645" y="142"/>
                    <a:pt x="2645" y="142"/>
                    <a:pt x="2645" y="142"/>
                  </a:cubicBezTo>
                  <a:cubicBezTo>
                    <a:pt x="2620" y="52"/>
                    <a:pt x="2620" y="52"/>
                    <a:pt x="2620" y="52"/>
                  </a:cubicBezTo>
                  <a:cubicBezTo>
                    <a:pt x="2599" y="52"/>
                    <a:pt x="2599" y="52"/>
                    <a:pt x="2599" y="52"/>
                  </a:cubicBezTo>
                  <a:cubicBezTo>
                    <a:pt x="2634" y="165"/>
                    <a:pt x="2634" y="165"/>
                    <a:pt x="2634" y="165"/>
                  </a:cubicBezTo>
                  <a:cubicBezTo>
                    <a:pt x="2655" y="165"/>
                    <a:pt x="2655" y="165"/>
                    <a:pt x="2655" y="165"/>
                  </a:cubicBezTo>
                  <a:cubicBezTo>
                    <a:pt x="2682" y="73"/>
                    <a:pt x="2682" y="73"/>
                    <a:pt x="2682" y="73"/>
                  </a:cubicBezTo>
                  <a:cubicBezTo>
                    <a:pt x="2682" y="73"/>
                    <a:pt x="2682" y="73"/>
                    <a:pt x="2682" y="73"/>
                  </a:cubicBezTo>
                  <a:cubicBezTo>
                    <a:pt x="2709" y="165"/>
                    <a:pt x="2709" y="165"/>
                    <a:pt x="2709" y="165"/>
                  </a:cubicBezTo>
                  <a:cubicBezTo>
                    <a:pt x="2730" y="165"/>
                    <a:pt x="2730" y="165"/>
                    <a:pt x="2730" y="165"/>
                  </a:cubicBezTo>
                  <a:cubicBezTo>
                    <a:pt x="2764" y="52"/>
                    <a:pt x="2764" y="52"/>
                    <a:pt x="2764" y="52"/>
                  </a:cubicBezTo>
                  <a:cubicBezTo>
                    <a:pt x="2744" y="52"/>
                    <a:pt x="2744" y="52"/>
                    <a:pt x="2744" y="52"/>
                  </a:cubicBezTo>
                  <a:lnTo>
                    <a:pt x="2720" y="142"/>
                  </a:lnTo>
                  <a:close/>
                  <a:moveTo>
                    <a:pt x="2372" y="49"/>
                  </a:moveTo>
                  <a:cubicBezTo>
                    <a:pt x="2342" y="49"/>
                    <a:pt x="2318" y="70"/>
                    <a:pt x="2318" y="108"/>
                  </a:cubicBezTo>
                  <a:cubicBezTo>
                    <a:pt x="2318" y="146"/>
                    <a:pt x="2335" y="167"/>
                    <a:pt x="2369" y="167"/>
                  </a:cubicBezTo>
                  <a:cubicBezTo>
                    <a:pt x="2402" y="167"/>
                    <a:pt x="2421" y="146"/>
                    <a:pt x="2421" y="106"/>
                  </a:cubicBezTo>
                  <a:cubicBezTo>
                    <a:pt x="2421" y="69"/>
                    <a:pt x="2403" y="49"/>
                    <a:pt x="2372" y="49"/>
                  </a:cubicBezTo>
                  <a:close/>
                  <a:moveTo>
                    <a:pt x="2370" y="152"/>
                  </a:moveTo>
                  <a:cubicBezTo>
                    <a:pt x="2348" y="152"/>
                    <a:pt x="2339" y="133"/>
                    <a:pt x="2339" y="108"/>
                  </a:cubicBezTo>
                  <a:cubicBezTo>
                    <a:pt x="2339" y="83"/>
                    <a:pt x="2349" y="65"/>
                    <a:pt x="2371" y="65"/>
                  </a:cubicBezTo>
                  <a:cubicBezTo>
                    <a:pt x="2392" y="65"/>
                    <a:pt x="2401" y="83"/>
                    <a:pt x="2401" y="107"/>
                  </a:cubicBezTo>
                  <a:cubicBezTo>
                    <a:pt x="2401" y="133"/>
                    <a:pt x="2392" y="152"/>
                    <a:pt x="2370" y="152"/>
                  </a:cubicBezTo>
                  <a:close/>
                  <a:moveTo>
                    <a:pt x="2824" y="49"/>
                  </a:moveTo>
                  <a:cubicBezTo>
                    <a:pt x="2794" y="49"/>
                    <a:pt x="2771" y="70"/>
                    <a:pt x="2771" y="108"/>
                  </a:cubicBezTo>
                  <a:cubicBezTo>
                    <a:pt x="2771" y="146"/>
                    <a:pt x="2788" y="167"/>
                    <a:pt x="2822" y="167"/>
                  </a:cubicBezTo>
                  <a:cubicBezTo>
                    <a:pt x="2854" y="167"/>
                    <a:pt x="2874" y="146"/>
                    <a:pt x="2874" y="106"/>
                  </a:cubicBezTo>
                  <a:cubicBezTo>
                    <a:pt x="2874" y="69"/>
                    <a:pt x="2855" y="49"/>
                    <a:pt x="2824" y="49"/>
                  </a:cubicBezTo>
                  <a:close/>
                  <a:moveTo>
                    <a:pt x="2823" y="152"/>
                  </a:moveTo>
                  <a:cubicBezTo>
                    <a:pt x="2800" y="152"/>
                    <a:pt x="2792" y="133"/>
                    <a:pt x="2792" y="108"/>
                  </a:cubicBezTo>
                  <a:cubicBezTo>
                    <a:pt x="2792" y="83"/>
                    <a:pt x="2802" y="65"/>
                    <a:pt x="2823" y="65"/>
                  </a:cubicBezTo>
                  <a:cubicBezTo>
                    <a:pt x="2845" y="65"/>
                    <a:pt x="2853" y="83"/>
                    <a:pt x="2853" y="107"/>
                  </a:cubicBezTo>
                  <a:cubicBezTo>
                    <a:pt x="2853" y="133"/>
                    <a:pt x="2845" y="152"/>
                    <a:pt x="2823" y="152"/>
                  </a:cubicBezTo>
                  <a:close/>
                  <a:moveTo>
                    <a:pt x="2947" y="49"/>
                  </a:moveTo>
                  <a:cubicBezTo>
                    <a:pt x="2932" y="49"/>
                    <a:pt x="2922" y="58"/>
                    <a:pt x="2917" y="68"/>
                  </a:cubicBezTo>
                  <a:cubicBezTo>
                    <a:pt x="2917" y="68"/>
                    <a:pt x="2917" y="68"/>
                    <a:pt x="2917" y="68"/>
                  </a:cubicBezTo>
                  <a:cubicBezTo>
                    <a:pt x="2916" y="52"/>
                    <a:pt x="2916" y="52"/>
                    <a:pt x="2916" y="52"/>
                  </a:cubicBezTo>
                  <a:cubicBezTo>
                    <a:pt x="2897" y="52"/>
                    <a:pt x="2897" y="52"/>
                    <a:pt x="2897" y="52"/>
                  </a:cubicBezTo>
                  <a:cubicBezTo>
                    <a:pt x="2897" y="165"/>
                    <a:pt x="2897" y="165"/>
                    <a:pt x="2897" y="165"/>
                  </a:cubicBezTo>
                  <a:cubicBezTo>
                    <a:pt x="2917" y="165"/>
                    <a:pt x="2917" y="165"/>
                    <a:pt x="2917" y="165"/>
                  </a:cubicBezTo>
                  <a:cubicBezTo>
                    <a:pt x="2917" y="104"/>
                    <a:pt x="2917" y="104"/>
                    <a:pt x="2917" y="104"/>
                  </a:cubicBezTo>
                  <a:cubicBezTo>
                    <a:pt x="2917" y="83"/>
                    <a:pt x="2924" y="66"/>
                    <a:pt x="2942" y="66"/>
                  </a:cubicBezTo>
                  <a:cubicBezTo>
                    <a:pt x="2952" y="66"/>
                    <a:pt x="2956" y="71"/>
                    <a:pt x="2954" y="90"/>
                  </a:cubicBezTo>
                  <a:cubicBezTo>
                    <a:pt x="2973" y="89"/>
                    <a:pt x="2973" y="89"/>
                    <a:pt x="2973" y="89"/>
                  </a:cubicBezTo>
                  <a:cubicBezTo>
                    <a:pt x="2977" y="61"/>
                    <a:pt x="2966" y="49"/>
                    <a:pt x="2947" y="49"/>
                  </a:cubicBezTo>
                  <a:close/>
                  <a:moveTo>
                    <a:pt x="2277" y="27"/>
                  </a:moveTo>
                  <a:cubicBezTo>
                    <a:pt x="2297" y="27"/>
                    <a:pt x="2297" y="27"/>
                    <a:pt x="2297" y="27"/>
                  </a:cubicBezTo>
                  <a:cubicBezTo>
                    <a:pt x="2297" y="3"/>
                    <a:pt x="2297" y="3"/>
                    <a:pt x="2297" y="3"/>
                  </a:cubicBezTo>
                  <a:cubicBezTo>
                    <a:pt x="2277" y="3"/>
                    <a:pt x="2277" y="3"/>
                    <a:pt x="2277" y="3"/>
                  </a:cubicBezTo>
                  <a:lnTo>
                    <a:pt x="2277" y="27"/>
                  </a:lnTo>
                  <a:close/>
                  <a:moveTo>
                    <a:pt x="3159" y="139"/>
                  </a:moveTo>
                  <a:cubicBezTo>
                    <a:pt x="3159" y="165"/>
                    <a:pt x="3159" y="165"/>
                    <a:pt x="3159" y="165"/>
                  </a:cubicBezTo>
                  <a:cubicBezTo>
                    <a:pt x="3181" y="165"/>
                    <a:pt x="3181" y="165"/>
                    <a:pt x="3181" y="165"/>
                  </a:cubicBezTo>
                  <a:cubicBezTo>
                    <a:pt x="3181" y="139"/>
                    <a:pt x="3181" y="139"/>
                    <a:pt x="3181" y="139"/>
                  </a:cubicBezTo>
                  <a:lnTo>
                    <a:pt x="3159" y="139"/>
                  </a:lnTo>
                  <a:close/>
                  <a:moveTo>
                    <a:pt x="3110" y="65"/>
                  </a:moveTo>
                  <a:cubicBezTo>
                    <a:pt x="3104" y="56"/>
                    <a:pt x="3095" y="49"/>
                    <a:pt x="3079" y="49"/>
                  </a:cubicBezTo>
                  <a:cubicBezTo>
                    <a:pt x="3050" y="49"/>
                    <a:pt x="3032" y="71"/>
                    <a:pt x="3032" y="110"/>
                  </a:cubicBezTo>
                  <a:cubicBezTo>
                    <a:pt x="3032" y="152"/>
                    <a:pt x="3051" y="167"/>
                    <a:pt x="3078" y="167"/>
                  </a:cubicBezTo>
                  <a:cubicBezTo>
                    <a:pt x="3092" y="167"/>
                    <a:pt x="3105" y="160"/>
                    <a:pt x="3111" y="149"/>
                  </a:cubicBezTo>
                  <a:cubicBezTo>
                    <a:pt x="3111" y="149"/>
                    <a:pt x="3111" y="149"/>
                    <a:pt x="3111" y="149"/>
                  </a:cubicBezTo>
                  <a:cubicBezTo>
                    <a:pt x="3114" y="165"/>
                    <a:pt x="3114" y="165"/>
                    <a:pt x="3114" y="165"/>
                  </a:cubicBezTo>
                  <a:cubicBezTo>
                    <a:pt x="3130" y="165"/>
                    <a:pt x="3130" y="165"/>
                    <a:pt x="3130" y="165"/>
                  </a:cubicBezTo>
                  <a:cubicBezTo>
                    <a:pt x="3130" y="3"/>
                    <a:pt x="3130" y="3"/>
                    <a:pt x="3130" y="3"/>
                  </a:cubicBezTo>
                  <a:cubicBezTo>
                    <a:pt x="3110" y="3"/>
                    <a:pt x="3110" y="3"/>
                    <a:pt x="3110" y="3"/>
                  </a:cubicBezTo>
                  <a:lnTo>
                    <a:pt x="3110" y="65"/>
                  </a:lnTo>
                  <a:close/>
                  <a:moveTo>
                    <a:pt x="3081" y="153"/>
                  </a:moveTo>
                  <a:cubicBezTo>
                    <a:pt x="3063" y="153"/>
                    <a:pt x="3053" y="141"/>
                    <a:pt x="3053" y="110"/>
                  </a:cubicBezTo>
                  <a:cubicBezTo>
                    <a:pt x="3053" y="78"/>
                    <a:pt x="3064" y="64"/>
                    <a:pt x="3083" y="64"/>
                  </a:cubicBezTo>
                  <a:cubicBezTo>
                    <a:pt x="3099" y="64"/>
                    <a:pt x="3111" y="74"/>
                    <a:pt x="3111" y="107"/>
                  </a:cubicBezTo>
                  <a:cubicBezTo>
                    <a:pt x="3111" y="140"/>
                    <a:pt x="3099" y="153"/>
                    <a:pt x="3081" y="153"/>
                  </a:cubicBezTo>
                  <a:close/>
                  <a:moveTo>
                    <a:pt x="2990" y="165"/>
                  </a:moveTo>
                  <a:cubicBezTo>
                    <a:pt x="3010" y="165"/>
                    <a:pt x="3010" y="165"/>
                    <a:pt x="3010" y="165"/>
                  </a:cubicBezTo>
                  <a:cubicBezTo>
                    <a:pt x="3010" y="3"/>
                    <a:pt x="3010" y="3"/>
                    <a:pt x="3010" y="3"/>
                  </a:cubicBezTo>
                  <a:cubicBezTo>
                    <a:pt x="2990" y="3"/>
                    <a:pt x="2990" y="3"/>
                    <a:pt x="2990" y="3"/>
                  </a:cubicBezTo>
                  <a:lnTo>
                    <a:pt x="2990" y="165"/>
                  </a:lnTo>
                  <a:close/>
                  <a:moveTo>
                    <a:pt x="2178" y="143"/>
                  </a:moveTo>
                  <a:cubicBezTo>
                    <a:pt x="2178" y="102"/>
                    <a:pt x="2178" y="102"/>
                    <a:pt x="2178" y="102"/>
                  </a:cubicBezTo>
                  <a:cubicBezTo>
                    <a:pt x="2178" y="72"/>
                    <a:pt x="2171" y="49"/>
                    <a:pt x="2135" y="49"/>
                  </a:cubicBezTo>
                  <a:cubicBezTo>
                    <a:pt x="2101" y="49"/>
                    <a:pt x="2089" y="69"/>
                    <a:pt x="2094" y="94"/>
                  </a:cubicBezTo>
                  <a:cubicBezTo>
                    <a:pt x="2112" y="92"/>
                    <a:pt x="2112" y="92"/>
                    <a:pt x="2112" y="92"/>
                  </a:cubicBezTo>
                  <a:cubicBezTo>
                    <a:pt x="2111" y="77"/>
                    <a:pt x="2110" y="64"/>
                    <a:pt x="2134" y="64"/>
                  </a:cubicBezTo>
                  <a:cubicBezTo>
                    <a:pt x="2148" y="64"/>
                    <a:pt x="2158" y="71"/>
                    <a:pt x="2158" y="94"/>
                  </a:cubicBezTo>
                  <a:cubicBezTo>
                    <a:pt x="2158" y="100"/>
                    <a:pt x="2158" y="100"/>
                    <a:pt x="2158" y="100"/>
                  </a:cubicBezTo>
                  <a:cubicBezTo>
                    <a:pt x="2120" y="102"/>
                    <a:pt x="2089" y="105"/>
                    <a:pt x="2089" y="136"/>
                  </a:cubicBezTo>
                  <a:cubicBezTo>
                    <a:pt x="2089" y="152"/>
                    <a:pt x="2100" y="167"/>
                    <a:pt x="2124" y="167"/>
                  </a:cubicBezTo>
                  <a:cubicBezTo>
                    <a:pt x="2142" y="167"/>
                    <a:pt x="2154" y="160"/>
                    <a:pt x="2160" y="149"/>
                  </a:cubicBezTo>
                  <a:cubicBezTo>
                    <a:pt x="2162" y="161"/>
                    <a:pt x="2168" y="169"/>
                    <a:pt x="2191" y="164"/>
                  </a:cubicBezTo>
                  <a:cubicBezTo>
                    <a:pt x="2191" y="152"/>
                    <a:pt x="2191" y="152"/>
                    <a:pt x="2191" y="152"/>
                  </a:cubicBezTo>
                  <a:cubicBezTo>
                    <a:pt x="2181" y="154"/>
                    <a:pt x="2178" y="151"/>
                    <a:pt x="2178" y="143"/>
                  </a:cubicBezTo>
                  <a:close/>
                  <a:moveTo>
                    <a:pt x="2158" y="125"/>
                  </a:moveTo>
                  <a:cubicBezTo>
                    <a:pt x="2158" y="141"/>
                    <a:pt x="2146" y="153"/>
                    <a:pt x="2131" y="153"/>
                  </a:cubicBezTo>
                  <a:cubicBezTo>
                    <a:pt x="2117" y="153"/>
                    <a:pt x="2110" y="146"/>
                    <a:pt x="2110" y="135"/>
                  </a:cubicBezTo>
                  <a:cubicBezTo>
                    <a:pt x="2110" y="122"/>
                    <a:pt x="2117" y="115"/>
                    <a:pt x="2158" y="114"/>
                  </a:cubicBezTo>
                  <a:lnTo>
                    <a:pt x="2158" y="125"/>
                  </a:lnTo>
                  <a:close/>
                  <a:moveTo>
                    <a:pt x="1821" y="49"/>
                  </a:moveTo>
                  <a:cubicBezTo>
                    <a:pt x="1805" y="49"/>
                    <a:pt x="1793" y="56"/>
                    <a:pt x="1786" y="67"/>
                  </a:cubicBezTo>
                  <a:cubicBezTo>
                    <a:pt x="1785" y="67"/>
                    <a:pt x="1785" y="67"/>
                    <a:pt x="1785" y="67"/>
                  </a:cubicBezTo>
                  <a:cubicBezTo>
                    <a:pt x="1783" y="52"/>
                    <a:pt x="1783" y="52"/>
                    <a:pt x="1783" y="52"/>
                  </a:cubicBezTo>
                  <a:cubicBezTo>
                    <a:pt x="1766" y="52"/>
                    <a:pt x="1766" y="52"/>
                    <a:pt x="1766" y="52"/>
                  </a:cubicBezTo>
                  <a:cubicBezTo>
                    <a:pt x="1766" y="205"/>
                    <a:pt x="1766" y="205"/>
                    <a:pt x="1766" y="205"/>
                  </a:cubicBezTo>
                  <a:cubicBezTo>
                    <a:pt x="1786" y="205"/>
                    <a:pt x="1786" y="205"/>
                    <a:pt x="1786" y="205"/>
                  </a:cubicBezTo>
                  <a:cubicBezTo>
                    <a:pt x="1786" y="153"/>
                    <a:pt x="1786" y="153"/>
                    <a:pt x="1786" y="153"/>
                  </a:cubicBezTo>
                  <a:cubicBezTo>
                    <a:pt x="1786" y="153"/>
                    <a:pt x="1786" y="153"/>
                    <a:pt x="1786" y="153"/>
                  </a:cubicBezTo>
                  <a:cubicBezTo>
                    <a:pt x="1792" y="161"/>
                    <a:pt x="1803" y="167"/>
                    <a:pt x="1817" y="167"/>
                  </a:cubicBezTo>
                  <a:cubicBezTo>
                    <a:pt x="1842" y="167"/>
                    <a:pt x="1865" y="151"/>
                    <a:pt x="1865" y="105"/>
                  </a:cubicBezTo>
                  <a:cubicBezTo>
                    <a:pt x="1865" y="66"/>
                    <a:pt x="1845" y="49"/>
                    <a:pt x="1821" y="49"/>
                  </a:cubicBezTo>
                  <a:close/>
                  <a:moveTo>
                    <a:pt x="1814" y="153"/>
                  </a:moveTo>
                  <a:cubicBezTo>
                    <a:pt x="1797" y="153"/>
                    <a:pt x="1785" y="142"/>
                    <a:pt x="1785" y="107"/>
                  </a:cubicBezTo>
                  <a:cubicBezTo>
                    <a:pt x="1785" y="76"/>
                    <a:pt x="1797" y="64"/>
                    <a:pt x="1816" y="64"/>
                  </a:cubicBezTo>
                  <a:cubicBezTo>
                    <a:pt x="1832" y="64"/>
                    <a:pt x="1843" y="75"/>
                    <a:pt x="1843" y="105"/>
                  </a:cubicBezTo>
                  <a:cubicBezTo>
                    <a:pt x="1843" y="136"/>
                    <a:pt x="1834" y="153"/>
                    <a:pt x="1814" y="153"/>
                  </a:cubicBezTo>
                  <a:close/>
                  <a:moveTo>
                    <a:pt x="1936" y="165"/>
                  </a:moveTo>
                  <a:cubicBezTo>
                    <a:pt x="1957" y="165"/>
                    <a:pt x="1957" y="165"/>
                    <a:pt x="1957" y="165"/>
                  </a:cubicBezTo>
                  <a:cubicBezTo>
                    <a:pt x="1957" y="52"/>
                    <a:pt x="1957" y="52"/>
                    <a:pt x="1957" y="52"/>
                  </a:cubicBezTo>
                  <a:cubicBezTo>
                    <a:pt x="1936" y="52"/>
                    <a:pt x="1936" y="52"/>
                    <a:pt x="1936" y="52"/>
                  </a:cubicBezTo>
                  <a:lnTo>
                    <a:pt x="1936" y="165"/>
                  </a:lnTo>
                  <a:close/>
                  <a:moveTo>
                    <a:pt x="1887" y="165"/>
                  </a:moveTo>
                  <a:cubicBezTo>
                    <a:pt x="1908" y="165"/>
                    <a:pt x="1908" y="165"/>
                    <a:pt x="1908" y="165"/>
                  </a:cubicBezTo>
                  <a:cubicBezTo>
                    <a:pt x="1908" y="3"/>
                    <a:pt x="1908" y="3"/>
                    <a:pt x="1908" y="3"/>
                  </a:cubicBezTo>
                  <a:cubicBezTo>
                    <a:pt x="1887" y="3"/>
                    <a:pt x="1887" y="3"/>
                    <a:pt x="1887" y="3"/>
                  </a:cubicBezTo>
                  <a:lnTo>
                    <a:pt x="1887" y="165"/>
                  </a:lnTo>
                  <a:close/>
                  <a:moveTo>
                    <a:pt x="1701" y="49"/>
                  </a:moveTo>
                  <a:cubicBezTo>
                    <a:pt x="1684" y="49"/>
                    <a:pt x="1673" y="56"/>
                    <a:pt x="1665" y="67"/>
                  </a:cubicBezTo>
                  <a:cubicBezTo>
                    <a:pt x="1665" y="67"/>
                    <a:pt x="1665" y="67"/>
                    <a:pt x="1665" y="67"/>
                  </a:cubicBezTo>
                  <a:cubicBezTo>
                    <a:pt x="1662" y="52"/>
                    <a:pt x="1662" y="52"/>
                    <a:pt x="1662" y="52"/>
                  </a:cubicBezTo>
                  <a:cubicBezTo>
                    <a:pt x="1646" y="52"/>
                    <a:pt x="1646" y="52"/>
                    <a:pt x="1646" y="52"/>
                  </a:cubicBezTo>
                  <a:cubicBezTo>
                    <a:pt x="1646" y="205"/>
                    <a:pt x="1646" y="205"/>
                    <a:pt x="1646" y="205"/>
                  </a:cubicBezTo>
                  <a:cubicBezTo>
                    <a:pt x="1666" y="205"/>
                    <a:pt x="1666" y="205"/>
                    <a:pt x="1666" y="205"/>
                  </a:cubicBezTo>
                  <a:cubicBezTo>
                    <a:pt x="1666" y="153"/>
                    <a:pt x="1666" y="153"/>
                    <a:pt x="1666" y="153"/>
                  </a:cubicBezTo>
                  <a:cubicBezTo>
                    <a:pt x="1666" y="153"/>
                    <a:pt x="1666" y="153"/>
                    <a:pt x="1666" y="153"/>
                  </a:cubicBezTo>
                  <a:cubicBezTo>
                    <a:pt x="1671" y="161"/>
                    <a:pt x="1683" y="167"/>
                    <a:pt x="1697" y="167"/>
                  </a:cubicBezTo>
                  <a:cubicBezTo>
                    <a:pt x="1722" y="167"/>
                    <a:pt x="1744" y="151"/>
                    <a:pt x="1744" y="105"/>
                  </a:cubicBezTo>
                  <a:cubicBezTo>
                    <a:pt x="1744" y="66"/>
                    <a:pt x="1724" y="49"/>
                    <a:pt x="1701" y="49"/>
                  </a:cubicBezTo>
                  <a:close/>
                  <a:moveTo>
                    <a:pt x="1694" y="153"/>
                  </a:moveTo>
                  <a:cubicBezTo>
                    <a:pt x="1677" y="153"/>
                    <a:pt x="1665" y="142"/>
                    <a:pt x="1665" y="107"/>
                  </a:cubicBezTo>
                  <a:cubicBezTo>
                    <a:pt x="1665" y="76"/>
                    <a:pt x="1677" y="64"/>
                    <a:pt x="1696" y="64"/>
                  </a:cubicBezTo>
                  <a:cubicBezTo>
                    <a:pt x="1712" y="64"/>
                    <a:pt x="1723" y="75"/>
                    <a:pt x="1723" y="105"/>
                  </a:cubicBezTo>
                  <a:cubicBezTo>
                    <a:pt x="1723" y="136"/>
                    <a:pt x="1714" y="153"/>
                    <a:pt x="1694" y="153"/>
                  </a:cubicBezTo>
                  <a:close/>
                  <a:moveTo>
                    <a:pt x="2030" y="65"/>
                  </a:moveTo>
                  <a:cubicBezTo>
                    <a:pt x="2045" y="65"/>
                    <a:pt x="2055" y="73"/>
                    <a:pt x="2056" y="92"/>
                  </a:cubicBezTo>
                  <a:cubicBezTo>
                    <a:pt x="2074" y="91"/>
                    <a:pt x="2074" y="91"/>
                    <a:pt x="2074" y="91"/>
                  </a:cubicBezTo>
                  <a:cubicBezTo>
                    <a:pt x="2073" y="69"/>
                    <a:pt x="2061" y="49"/>
                    <a:pt x="2031" y="49"/>
                  </a:cubicBezTo>
                  <a:cubicBezTo>
                    <a:pt x="1998" y="49"/>
                    <a:pt x="1978" y="72"/>
                    <a:pt x="1978" y="110"/>
                  </a:cubicBezTo>
                  <a:cubicBezTo>
                    <a:pt x="1978" y="142"/>
                    <a:pt x="1992" y="167"/>
                    <a:pt x="2028" y="167"/>
                  </a:cubicBezTo>
                  <a:cubicBezTo>
                    <a:pt x="2051" y="167"/>
                    <a:pt x="2070" y="157"/>
                    <a:pt x="2073" y="128"/>
                  </a:cubicBezTo>
                  <a:cubicBezTo>
                    <a:pt x="2056" y="126"/>
                    <a:pt x="2056" y="126"/>
                    <a:pt x="2056" y="126"/>
                  </a:cubicBezTo>
                  <a:cubicBezTo>
                    <a:pt x="2053" y="143"/>
                    <a:pt x="2046" y="151"/>
                    <a:pt x="2029" y="151"/>
                  </a:cubicBezTo>
                  <a:cubicBezTo>
                    <a:pt x="2008" y="151"/>
                    <a:pt x="1999" y="136"/>
                    <a:pt x="1999" y="109"/>
                  </a:cubicBezTo>
                  <a:cubicBezTo>
                    <a:pt x="1999" y="78"/>
                    <a:pt x="2011" y="65"/>
                    <a:pt x="2030" y="65"/>
                  </a:cubicBezTo>
                  <a:close/>
                  <a:moveTo>
                    <a:pt x="2245" y="152"/>
                  </a:moveTo>
                  <a:cubicBezTo>
                    <a:pt x="2232" y="152"/>
                    <a:pt x="2229" y="144"/>
                    <a:pt x="2229" y="128"/>
                  </a:cubicBezTo>
                  <a:cubicBezTo>
                    <a:pt x="2229" y="67"/>
                    <a:pt x="2229" y="67"/>
                    <a:pt x="2229" y="67"/>
                  </a:cubicBezTo>
                  <a:cubicBezTo>
                    <a:pt x="2256" y="67"/>
                    <a:pt x="2256" y="67"/>
                    <a:pt x="2256" y="67"/>
                  </a:cubicBezTo>
                  <a:cubicBezTo>
                    <a:pt x="2256" y="52"/>
                    <a:pt x="2256" y="52"/>
                    <a:pt x="2256" y="52"/>
                  </a:cubicBezTo>
                  <a:cubicBezTo>
                    <a:pt x="2229" y="52"/>
                    <a:pt x="2229" y="52"/>
                    <a:pt x="2229" y="52"/>
                  </a:cubicBezTo>
                  <a:cubicBezTo>
                    <a:pt x="2229" y="21"/>
                    <a:pt x="2229" y="21"/>
                    <a:pt x="2229" y="21"/>
                  </a:cubicBezTo>
                  <a:cubicBezTo>
                    <a:pt x="2209" y="28"/>
                    <a:pt x="2209" y="28"/>
                    <a:pt x="2209" y="28"/>
                  </a:cubicBezTo>
                  <a:cubicBezTo>
                    <a:pt x="2209" y="52"/>
                    <a:pt x="2209" y="52"/>
                    <a:pt x="2209" y="52"/>
                  </a:cubicBezTo>
                  <a:cubicBezTo>
                    <a:pt x="2195" y="52"/>
                    <a:pt x="2195" y="52"/>
                    <a:pt x="2195" y="52"/>
                  </a:cubicBezTo>
                  <a:cubicBezTo>
                    <a:pt x="2195" y="67"/>
                    <a:pt x="2195" y="67"/>
                    <a:pt x="2195" y="67"/>
                  </a:cubicBezTo>
                  <a:cubicBezTo>
                    <a:pt x="2209" y="67"/>
                    <a:pt x="2209" y="67"/>
                    <a:pt x="2209" y="67"/>
                  </a:cubicBezTo>
                  <a:cubicBezTo>
                    <a:pt x="2209" y="130"/>
                    <a:pt x="2209" y="130"/>
                    <a:pt x="2209" y="130"/>
                  </a:cubicBezTo>
                  <a:cubicBezTo>
                    <a:pt x="2209" y="153"/>
                    <a:pt x="2216" y="167"/>
                    <a:pt x="2241" y="167"/>
                  </a:cubicBezTo>
                  <a:cubicBezTo>
                    <a:pt x="2250" y="167"/>
                    <a:pt x="2257" y="166"/>
                    <a:pt x="2261" y="164"/>
                  </a:cubicBezTo>
                  <a:cubicBezTo>
                    <a:pt x="2259" y="149"/>
                    <a:pt x="2259" y="149"/>
                    <a:pt x="2259" y="149"/>
                  </a:cubicBezTo>
                  <a:cubicBezTo>
                    <a:pt x="2255" y="151"/>
                    <a:pt x="2251" y="152"/>
                    <a:pt x="2245" y="152"/>
                  </a:cubicBezTo>
                  <a:close/>
                  <a:moveTo>
                    <a:pt x="1615" y="143"/>
                  </a:moveTo>
                  <a:cubicBezTo>
                    <a:pt x="1615" y="102"/>
                    <a:pt x="1615" y="102"/>
                    <a:pt x="1615" y="102"/>
                  </a:cubicBezTo>
                  <a:cubicBezTo>
                    <a:pt x="1615" y="72"/>
                    <a:pt x="1609" y="49"/>
                    <a:pt x="1573" y="49"/>
                  </a:cubicBezTo>
                  <a:cubicBezTo>
                    <a:pt x="1538" y="49"/>
                    <a:pt x="1526" y="69"/>
                    <a:pt x="1532" y="94"/>
                  </a:cubicBezTo>
                  <a:cubicBezTo>
                    <a:pt x="1550" y="92"/>
                    <a:pt x="1550" y="92"/>
                    <a:pt x="1550" y="92"/>
                  </a:cubicBezTo>
                  <a:cubicBezTo>
                    <a:pt x="1548" y="77"/>
                    <a:pt x="1547" y="64"/>
                    <a:pt x="1571" y="64"/>
                  </a:cubicBezTo>
                  <a:cubicBezTo>
                    <a:pt x="1585" y="64"/>
                    <a:pt x="1596" y="71"/>
                    <a:pt x="1596" y="94"/>
                  </a:cubicBezTo>
                  <a:cubicBezTo>
                    <a:pt x="1596" y="100"/>
                    <a:pt x="1596" y="100"/>
                    <a:pt x="1596" y="100"/>
                  </a:cubicBezTo>
                  <a:cubicBezTo>
                    <a:pt x="1557" y="102"/>
                    <a:pt x="1526" y="105"/>
                    <a:pt x="1526" y="136"/>
                  </a:cubicBezTo>
                  <a:cubicBezTo>
                    <a:pt x="1526" y="152"/>
                    <a:pt x="1537" y="167"/>
                    <a:pt x="1562" y="167"/>
                  </a:cubicBezTo>
                  <a:cubicBezTo>
                    <a:pt x="1579" y="167"/>
                    <a:pt x="1591" y="160"/>
                    <a:pt x="1598" y="149"/>
                  </a:cubicBezTo>
                  <a:cubicBezTo>
                    <a:pt x="1600" y="161"/>
                    <a:pt x="1605" y="169"/>
                    <a:pt x="1628" y="164"/>
                  </a:cubicBezTo>
                  <a:cubicBezTo>
                    <a:pt x="1628" y="152"/>
                    <a:pt x="1628" y="152"/>
                    <a:pt x="1628" y="152"/>
                  </a:cubicBezTo>
                  <a:cubicBezTo>
                    <a:pt x="1618" y="154"/>
                    <a:pt x="1615" y="151"/>
                    <a:pt x="1615" y="143"/>
                  </a:cubicBezTo>
                  <a:close/>
                  <a:moveTo>
                    <a:pt x="1596" y="125"/>
                  </a:moveTo>
                  <a:cubicBezTo>
                    <a:pt x="1596" y="141"/>
                    <a:pt x="1583" y="153"/>
                    <a:pt x="1568" y="153"/>
                  </a:cubicBezTo>
                  <a:cubicBezTo>
                    <a:pt x="1554" y="153"/>
                    <a:pt x="1547" y="146"/>
                    <a:pt x="1547" y="135"/>
                  </a:cubicBezTo>
                  <a:cubicBezTo>
                    <a:pt x="1547" y="122"/>
                    <a:pt x="1554" y="115"/>
                    <a:pt x="1596" y="114"/>
                  </a:cubicBezTo>
                  <a:lnTo>
                    <a:pt x="1596" y="125"/>
                  </a:lnTo>
                  <a:close/>
                  <a:moveTo>
                    <a:pt x="1936" y="27"/>
                  </a:moveTo>
                  <a:cubicBezTo>
                    <a:pt x="1957" y="27"/>
                    <a:pt x="1957" y="27"/>
                    <a:pt x="1957" y="27"/>
                  </a:cubicBezTo>
                  <a:cubicBezTo>
                    <a:pt x="1957" y="3"/>
                    <a:pt x="1957" y="3"/>
                    <a:pt x="1957" y="3"/>
                  </a:cubicBezTo>
                  <a:cubicBezTo>
                    <a:pt x="1936" y="3"/>
                    <a:pt x="1936" y="3"/>
                    <a:pt x="1936" y="3"/>
                  </a:cubicBezTo>
                  <a:lnTo>
                    <a:pt x="1936" y="27"/>
                  </a:lnTo>
                  <a:close/>
                  <a:moveTo>
                    <a:pt x="2277" y="165"/>
                  </a:moveTo>
                  <a:cubicBezTo>
                    <a:pt x="2297" y="165"/>
                    <a:pt x="2297" y="165"/>
                    <a:pt x="2297" y="165"/>
                  </a:cubicBezTo>
                  <a:cubicBezTo>
                    <a:pt x="2297" y="52"/>
                    <a:pt x="2297" y="52"/>
                    <a:pt x="2297" y="52"/>
                  </a:cubicBezTo>
                  <a:cubicBezTo>
                    <a:pt x="2277" y="52"/>
                    <a:pt x="2277" y="52"/>
                    <a:pt x="2277" y="52"/>
                  </a:cubicBezTo>
                  <a:lnTo>
                    <a:pt x="2277" y="16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9" name="Rectangle 8"/>
            <p:cNvSpPr>
              <a:spLocks noChangeArrowheads="1"/>
            </p:cNvSpPr>
            <p:nvPr/>
          </p:nvSpPr>
          <p:spPr bwMode="auto">
            <a:xfrm>
              <a:off x="4436601" y="1005840"/>
              <a:ext cx="3313596" cy="3313596"/>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 name="Freeform 9"/>
            <p:cNvSpPr>
              <a:spLocks noEditPoints="1"/>
            </p:cNvSpPr>
            <p:nvPr/>
          </p:nvSpPr>
          <p:spPr bwMode="auto">
            <a:xfrm>
              <a:off x="7483854" y="3341156"/>
              <a:ext cx="208619" cy="205581"/>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dirty="0"/>
            </a:p>
          </p:txBody>
        </p:sp>
        <p:sp>
          <p:nvSpPr>
            <p:cNvPr id="11" name="Freeform 10"/>
            <p:cNvSpPr>
              <a:spLocks/>
            </p:cNvSpPr>
            <p:nvPr/>
          </p:nvSpPr>
          <p:spPr bwMode="auto">
            <a:xfrm>
              <a:off x="4731301" y="1300539"/>
              <a:ext cx="2724197" cy="2724197"/>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12" name="Freeform 11"/>
            <p:cNvSpPr>
              <a:spLocks noEditPoints="1"/>
            </p:cNvSpPr>
            <p:nvPr/>
          </p:nvSpPr>
          <p:spPr bwMode="auto">
            <a:xfrm>
              <a:off x="4877131" y="1632709"/>
              <a:ext cx="2473045" cy="2042642"/>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324834895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Main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4044" y="232305"/>
            <a:ext cx="11551209" cy="580495"/>
          </a:xfrm>
          <a:prstGeom prst="rect">
            <a:avLst/>
          </a:prstGeom>
        </p:spPr>
        <p:txBody>
          <a:bodyPr vert="horz" lIns="91540" tIns="45771" rIns="91540" bIns="45771" anchor="t"/>
          <a:lstStyle>
            <a:lvl1pPr algn="l">
              <a:defRPr sz="3600" b="1" cap="none" baseline="0"/>
            </a:lvl1pPr>
          </a:lstStyle>
          <a:p>
            <a:r>
              <a:rPr lang="en-US" dirty="0"/>
              <a:t>Slide Title, Eight Word Max (Upper Case)</a:t>
            </a:r>
          </a:p>
        </p:txBody>
      </p:sp>
      <p:sp>
        <p:nvSpPr>
          <p:cNvPr id="8" name="Text Placeholder 7"/>
          <p:cNvSpPr>
            <a:spLocks noGrp="1"/>
          </p:cNvSpPr>
          <p:nvPr>
            <p:ph type="body" sz="quarter" idx="11"/>
          </p:nvPr>
        </p:nvSpPr>
        <p:spPr>
          <a:xfrm>
            <a:off x="314044" y="1363133"/>
            <a:ext cx="11551209" cy="4876800"/>
          </a:xfrm>
          <a:prstGeom prst="rect">
            <a:avLst/>
          </a:prstGeom>
        </p:spPr>
        <p:txBody>
          <a:bodyPr vert="horz" lIns="91540" tIns="45771" rIns="91540" bIns="45771"/>
          <a:lstStyle>
            <a:lvl1pPr>
              <a:spcBef>
                <a:spcPts val="1001"/>
              </a:spcBef>
              <a:buNone/>
              <a:defRPr sz="2900" b="1">
                <a:solidFill>
                  <a:schemeClr val="accent5"/>
                </a:solidFill>
              </a:defRPr>
            </a:lvl1pPr>
            <a:lvl2pPr marL="0" indent="0">
              <a:spcBef>
                <a:spcPts val="401"/>
              </a:spcBef>
              <a:buNone/>
              <a:defRPr sz="2300"/>
            </a:lvl2pPr>
            <a:lvl3pPr>
              <a:buNone/>
              <a:defRPr/>
            </a:lvl3pPr>
            <a:lvl4pPr>
              <a:buNone/>
              <a:defRPr/>
            </a:lvl4pPr>
            <a:lvl5pPr>
              <a:buNone/>
              <a:defRPr/>
            </a:lvl5pPr>
          </a:lstStyle>
          <a:p>
            <a:pPr lvl="0"/>
            <a:r>
              <a:rPr lang="en-US" dirty="0"/>
              <a:t>Click to edit Master text styles</a:t>
            </a:r>
          </a:p>
          <a:p>
            <a:pPr lvl="1"/>
            <a:r>
              <a:rPr lang="en-US" dirty="0"/>
              <a:t>Second level</a:t>
            </a:r>
          </a:p>
        </p:txBody>
      </p:sp>
      <p:sp>
        <p:nvSpPr>
          <p:cNvPr id="10" name="Text Placeholder 9"/>
          <p:cNvSpPr>
            <a:spLocks noGrp="1"/>
          </p:cNvSpPr>
          <p:nvPr>
            <p:ph type="body" sz="quarter" idx="12" hasCustomPrompt="1"/>
          </p:nvPr>
        </p:nvSpPr>
        <p:spPr>
          <a:xfrm>
            <a:off x="313514" y="745066"/>
            <a:ext cx="11552241" cy="398463"/>
          </a:xfrm>
          <a:prstGeom prst="rect">
            <a:avLst/>
          </a:prstGeom>
        </p:spPr>
        <p:txBody>
          <a:bodyPr vert="horz" lIns="91540" tIns="45771" rIns="91540" bIns="45771"/>
          <a:lstStyle>
            <a:lvl1pPr marL="0" indent="0">
              <a:buNone/>
              <a:defRPr sz="2300"/>
            </a:lvl1pPr>
            <a:lvl2pPr>
              <a:buNone/>
              <a:defRPr/>
            </a:lvl2pPr>
            <a:lvl3pPr>
              <a:buNone/>
              <a:defRPr/>
            </a:lvl3pPr>
            <a:lvl4pPr>
              <a:buNone/>
              <a:defRPr/>
            </a:lvl4pPr>
            <a:lvl5pPr>
              <a:buNone/>
              <a:defRPr/>
            </a:lvl5pPr>
          </a:lstStyle>
          <a:p>
            <a:pPr lvl="0"/>
            <a:r>
              <a:rPr lang="en-US" dirty="0"/>
              <a:t>Subtitle, twelve word maximum (lower case)</a:t>
            </a:r>
          </a:p>
        </p:txBody>
      </p:sp>
    </p:spTree>
    <p:extLst>
      <p:ext uri="{BB962C8B-B14F-4D97-AF65-F5344CB8AC3E}">
        <p14:creationId xmlns:p14="http://schemas.microsoft.com/office/powerpoint/2010/main" val="224468572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bwMode="white">
          <a:xfrm>
            <a:off x="304800" y="1694064"/>
            <a:ext cx="11430000" cy="2142125"/>
          </a:xfrm>
          <a:noFill/>
        </p:spPr>
        <p:txBody>
          <a:bodyPr wrap="square" lIns="155448" tIns="155448" rIns="155448" bIns="155448" rtlCol="0" anchor="b" anchorCtr="0">
            <a:spAutoFit/>
          </a:bodyPr>
          <a:lstStyle>
            <a:lvl1pPr>
              <a:defRPr lang="en-US" sz="6600" b="1" spc="-200" dirty="0">
                <a:gradFill>
                  <a:gsLst>
                    <a:gs pos="0">
                      <a:schemeClr val="bg1"/>
                    </a:gs>
                    <a:gs pos="99000">
                      <a:schemeClr val="bg1"/>
                    </a:gs>
                  </a:gsLst>
                  <a:lin ang="5400000" scaled="1"/>
                </a:gradFill>
                <a:ea typeface="+mn-ea"/>
              </a:defRPr>
            </a:lvl1pPr>
          </a:lstStyle>
          <a:p>
            <a:pPr marL="0" lvl="0"/>
            <a:r>
              <a:rPr lang="en-US" dirty="0"/>
              <a:t>Presentation </a:t>
            </a:r>
            <a:br>
              <a:rPr lang="en-US" dirty="0"/>
            </a:br>
            <a:r>
              <a:rPr lang="en-US" dirty="0"/>
              <a:t>Title Placeholder</a:t>
            </a:r>
          </a:p>
        </p:txBody>
      </p:sp>
      <p:sp>
        <p:nvSpPr>
          <p:cNvPr id="3" name="Subtitle 2"/>
          <p:cNvSpPr>
            <a:spLocks noGrp="1"/>
          </p:cNvSpPr>
          <p:nvPr>
            <p:ph type="subTitle" idx="1" hasCustomPrompt="1"/>
          </p:nvPr>
        </p:nvSpPr>
        <p:spPr bwMode="white">
          <a:xfrm>
            <a:off x="304800" y="4894444"/>
            <a:ext cx="11430000" cy="701731"/>
          </a:xfrm>
          <a:noFill/>
        </p:spPr>
        <p:txBody>
          <a:bodyPr wrap="square" lIns="155448" tIns="155448" rIns="155448" bIns="155448" rtlCol="0">
            <a:spAutoFit/>
          </a:bodyPr>
          <a:lstStyle>
            <a:lvl1pPr marL="0" indent="0">
              <a:buFontTx/>
              <a:buNone/>
              <a:defRPr lang="en-US" sz="2800" b="0" spc="-50" baseline="0" dirty="0">
                <a:gradFill>
                  <a:gsLst>
                    <a:gs pos="0">
                      <a:schemeClr val="bg1"/>
                    </a:gs>
                    <a:gs pos="99000">
                      <a:schemeClr val="bg1"/>
                    </a:gs>
                  </a:gsLst>
                  <a:lin ang="5400000" scaled="1"/>
                </a:gradFill>
              </a:defRPr>
            </a:lvl1pPr>
          </a:lstStyle>
          <a:p>
            <a:pPr marL="0" lvl="0"/>
            <a:r>
              <a:rPr lang="en-US" dirty="0"/>
              <a:t>Speaker Name, Job Title</a:t>
            </a:r>
          </a:p>
        </p:txBody>
      </p:sp>
      <p:sp>
        <p:nvSpPr>
          <p:cNvPr id="12" name="Text Placeholder 11"/>
          <p:cNvSpPr>
            <a:spLocks noGrp="1"/>
          </p:cNvSpPr>
          <p:nvPr>
            <p:ph type="body" sz="quarter" idx="11" hasCustomPrompt="1"/>
          </p:nvPr>
        </p:nvSpPr>
        <p:spPr bwMode="white">
          <a:xfrm>
            <a:off x="304800" y="1014985"/>
            <a:ext cx="4762500" cy="590931"/>
          </a:xfrm>
          <a:noFill/>
        </p:spPr>
        <p:txBody>
          <a:bodyPr vert="horz" wrap="square" lIns="155448" tIns="155448" rIns="155448" bIns="155448" rtlCol="0">
            <a:spAutoFit/>
          </a:bodyPr>
          <a:lstStyle>
            <a:lvl1pPr>
              <a:buFontTx/>
              <a:buNone/>
              <a:defRPr lang="en-US" sz="2000" spc="-50" dirty="0">
                <a:gradFill>
                  <a:gsLst>
                    <a:gs pos="0">
                      <a:schemeClr val="bg1">
                        <a:alpha val="50000"/>
                      </a:schemeClr>
                    </a:gs>
                    <a:gs pos="99000">
                      <a:schemeClr val="bg1">
                        <a:alpha val="50000"/>
                      </a:schemeClr>
                    </a:gs>
                  </a:gsLst>
                  <a:lin ang="5400000" scaled="1"/>
                </a:gradFill>
              </a:defRPr>
            </a:lvl1pPr>
          </a:lstStyle>
          <a:p>
            <a:pPr lvl="0"/>
            <a:r>
              <a:rPr lang="en-US"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Date Placeholder: Month, Day, Year</a:t>
            </a:r>
            <a:endParaRPr lang="en-US" dirty="0"/>
          </a:p>
        </p:txBody>
      </p:sp>
      <p:cxnSp>
        <p:nvCxnSpPr>
          <p:cNvPr id="8" name="Straight Connector 7"/>
          <p:cNvCxnSpPr/>
          <p:nvPr userDrawn="1"/>
        </p:nvCxnSpPr>
        <p:spPr bwMode="white">
          <a:xfrm>
            <a:off x="457200"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bwMode="white">
          <a:xfrm>
            <a:off x="304800" y="4514367"/>
            <a:ext cx="4114800" cy="590931"/>
          </a:xfrm>
          <a:prstGeom prst="rect">
            <a:avLst/>
          </a:prstGeom>
          <a:noFill/>
        </p:spPr>
        <p:txBody>
          <a:bodyPr wrap="square" lIns="155448" tIns="155448" rIns="155448" bIns="155448" rtlCol="0">
            <a:spAutoFit/>
          </a:bodyPr>
          <a:lstStyle/>
          <a:p>
            <a:r>
              <a:rPr lang="en-US"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grpSp>
        <p:nvGrpSpPr>
          <p:cNvPr id="9" name="Group 8"/>
          <p:cNvGrpSpPr/>
          <p:nvPr userDrawn="1"/>
        </p:nvGrpSpPr>
        <p:grpSpPr bwMode="gray">
          <a:xfrm>
            <a:off x="10712456" y="288104"/>
            <a:ext cx="1022344" cy="1022346"/>
            <a:chOff x="4864938" y="1600200"/>
            <a:chExt cx="2457445" cy="2457446"/>
          </a:xfrm>
        </p:grpSpPr>
        <p:sp>
          <p:nvSpPr>
            <p:cNvPr id="11" name="Rectangle 10"/>
            <p:cNvSpPr>
              <a:spLocks noChangeArrowheads="1"/>
            </p:cNvSpPr>
            <p:nvPr/>
          </p:nvSpPr>
          <p:spPr bwMode="gray">
            <a:xfrm>
              <a:off x="4864938" y="1600200"/>
              <a:ext cx="2457445" cy="245744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14" name="Freeform 13"/>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4"/>
          <p:cNvGrpSpPr>
            <a:grpSpLocks noChangeAspect="1"/>
          </p:cNvGrpSpPr>
          <p:nvPr userDrawn="1"/>
        </p:nvGrpSpPr>
        <p:grpSpPr bwMode="white">
          <a:xfrm>
            <a:off x="8248650" y="6078538"/>
            <a:ext cx="3468688" cy="431800"/>
            <a:chOff x="5196" y="3829"/>
            <a:chExt cx="2185" cy="272"/>
          </a:xfrm>
        </p:grpSpPr>
        <p:sp>
          <p:nvSpPr>
            <p:cNvPr id="5" name="AutoShape 3"/>
            <p:cNvSpPr>
              <a:spLocks noChangeAspect="1" noChangeArrowheads="1" noTextEdit="1"/>
            </p:cNvSpPr>
            <p:nvPr userDrawn="1"/>
          </p:nvSpPr>
          <p:spPr bwMode="white">
            <a:xfrm>
              <a:off x="5196" y="3829"/>
              <a:ext cx="218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5"/>
            <p:cNvSpPr>
              <a:spLocks/>
            </p:cNvSpPr>
            <p:nvPr userDrawn="1"/>
          </p:nvSpPr>
          <p:spPr bwMode="white">
            <a:xfrm>
              <a:off x="6358" y="3830"/>
              <a:ext cx="248" cy="268"/>
            </a:xfrm>
            <a:custGeom>
              <a:avLst/>
              <a:gdLst>
                <a:gd name="T0" fmla="*/ 684 w 1362"/>
                <a:gd name="T1" fmla="*/ 923 h 1473"/>
                <a:gd name="T2" fmla="*/ 1059 w 1362"/>
                <a:gd name="T3" fmla="*/ 923 h 1473"/>
                <a:gd name="T4" fmla="*/ 1059 w 1362"/>
                <a:gd name="T5" fmla="*/ 1093 h 1473"/>
                <a:gd name="T6" fmla="*/ 757 w 1362"/>
                <a:gd name="T7" fmla="*/ 1202 h 1473"/>
                <a:gd name="T8" fmla="*/ 311 w 1362"/>
                <a:gd name="T9" fmla="*/ 735 h 1473"/>
                <a:gd name="T10" fmla="*/ 757 w 1362"/>
                <a:gd name="T11" fmla="*/ 269 h 1473"/>
                <a:gd name="T12" fmla="*/ 1093 w 1362"/>
                <a:gd name="T13" fmla="*/ 454 h 1473"/>
                <a:gd name="T14" fmla="*/ 1345 w 1362"/>
                <a:gd name="T15" fmla="*/ 318 h 1473"/>
                <a:gd name="T16" fmla="*/ 757 w 1362"/>
                <a:gd name="T17" fmla="*/ 0 h 1473"/>
                <a:gd name="T18" fmla="*/ 0 w 1362"/>
                <a:gd name="T19" fmla="*/ 735 h 1473"/>
                <a:gd name="T20" fmla="*/ 757 w 1362"/>
                <a:gd name="T21" fmla="*/ 1473 h 1473"/>
                <a:gd name="T22" fmla="*/ 1362 w 1362"/>
                <a:gd name="T23" fmla="*/ 1204 h 1473"/>
                <a:gd name="T24" fmla="*/ 1362 w 1362"/>
                <a:gd name="T25" fmla="*/ 658 h 1473"/>
                <a:gd name="T26" fmla="*/ 684 w 1362"/>
                <a:gd name="T27" fmla="*/ 658 h 1473"/>
                <a:gd name="T28" fmla="*/ 684 w 1362"/>
                <a:gd name="T29" fmla="*/ 923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2" h="1473">
                  <a:moveTo>
                    <a:pt x="684" y="923"/>
                  </a:moveTo>
                  <a:cubicBezTo>
                    <a:pt x="1059" y="923"/>
                    <a:pt x="1059" y="923"/>
                    <a:pt x="1059" y="923"/>
                  </a:cubicBezTo>
                  <a:cubicBezTo>
                    <a:pt x="1059" y="1093"/>
                    <a:pt x="1059" y="1093"/>
                    <a:pt x="1059" y="1093"/>
                  </a:cubicBezTo>
                  <a:cubicBezTo>
                    <a:pt x="1002" y="1146"/>
                    <a:pt x="882" y="1202"/>
                    <a:pt x="757" y="1202"/>
                  </a:cubicBezTo>
                  <a:cubicBezTo>
                    <a:pt x="499" y="1202"/>
                    <a:pt x="311" y="1004"/>
                    <a:pt x="311" y="735"/>
                  </a:cubicBezTo>
                  <a:cubicBezTo>
                    <a:pt x="311" y="467"/>
                    <a:pt x="499" y="269"/>
                    <a:pt x="757" y="269"/>
                  </a:cubicBezTo>
                  <a:cubicBezTo>
                    <a:pt x="908" y="269"/>
                    <a:pt x="1029" y="354"/>
                    <a:pt x="1093" y="454"/>
                  </a:cubicBezTo>
                  <a:cubicBezTo>
                    <a:pt x="1345" y="318"/>
                    <a:pt x="1345" y="318"/>
                    <a:pt x="1345" y="318"/>
                  </a:cubicBezTo>
                  <a:cubicBezTo>
                    <a:pt x="1238" y="149"/>
                    <a:pt x="1053" y="0"/>
                    <a:pt x="757" y="0"/>
                  </a:cubicBezTo>
                  <a:cubicBezTo>
                    <a:pt x="341" y="0"/>
                    <a:pt x="0" y="286"/>
                    <a:pt x="0" y="735"/>
                  </a:cubicBezTo>
                  <a:cubicBezTo>
                    <a:pt x="0" y="1183"/>
                    <a:pt x="341" y="1473"/>
                    <a:pt x="757" y="1473"/>
                  </a:cubicBezTo>
                  <a:cubicBezTo>
                    <a:pt x="1014" y="1473"/>
                    <a:pt x="1217" y="1366"/>
                    <a:pt x="1362" y="1204"/>
                  </a:cubicBezTo>
                  <a:cubicBezTo>
                    <a:pt x="1362" y="658"/>
                    <a:pt x="1362" y="658"/>
                    <a:pt x="1362" y="658"/>
                  </a:cubicBezTo>
                  <a:cubicBezTo>
                    <a:pt x="684" y="658"/>
                    <a:pt x="684" y="658"/>
                    <a:pt x="684" y="658"/>
                  </a:cubicBezTo>
                  <a:lnTo>
                    <a:pt x="684" y="9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p:cNvSpPr>
              <a:spLocks/>
            </p:cNvSpPr>
            <p:nvPr userDrawn="1"/>
          </p:nvSpPr>
          <p:spPr bwMode="white">
            <a:xfrm>
              <a:off x="5196" y="3914"/>
              <a:ext cx="132" cy="107"/>
            </a:xfrm>
            <a:custGeom>
              <a:avLst/>
              <a:gdLst>
                <a:gd name="T0" fmla="*/ 92 w 132"/>
                <a:gd name="T1" fmla="*/ 107 h 107"/>
                <a:gd name="T2" fmla="*/ 66 w 132"/>
                <a:gd name="T3" fmla="*/ 15 h 107"/>
                <a:gd name="T4" fmla="*/ 41 w 132"/>
                <a:gd name="T5" fmla="*/ 107 h 107"/>
                <a:gd name="T6" fmla="*/ 30 w 132"/>
                <a:gd name="T7" fmla="*/ 107 h 107"/>
                <a:gd name="T8" fmla="*/ 0 w 132"/>
                <a:gd name="T9" fmla="*/ 0 h 107"/>
                <a:gd name="T10" fmla="*/ 10 w 132"/>
                <a:gd name="T11" fmla="*/ 0 h 107"/>
                <a:gd name="T12" fmla="*/ 36 w 132"/>
                <a:gd name="T13" fmla="*/ 94 h 107"/>
                <a:gd name="T14" fmla="*/ 62 w 132"/>
                <a:gd name="T15" fmla="*/ 0 h 107"/>
                <a:gd name="T16" fmla="*/ 70 w 132"/>
                <a:gd name="T17" fmla="*/ 0 h 107"/>
                <a:gd name="T18" fmla="*/ 96 w 132"/>
                <a:gd name="T19" fmla="*/ 94 h 107"/>
                <a:gd name="T20" fmla="*/ 122 w 132"/>
                <a:gd name="T21" fmla="*/ 0 h 107"/>
                <a:gd name="T22" fmla="*/ 132 w 132"/>
                <a:gd name="T23" fmla="*/ 0 h 107"/>
                <a:gd name="T24" fmla="*/ 102 w 132"/>
                <a:gd name="T25" fmla="*/ 107 h 107"/>
                <a:gd name="T26" fmla="*/ 92 w 132"/>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07">
                  <a:moveTo>
                    <a:pt x="92" y="107"/>
                  </a:moveTo>
                  <a:lnTo>
                    <a:pt x="66" y="15"/>
                  </a:lnTo>
                  <a:lnTo>
                    <a:pt x="41" y="107"/>
                  </a:lnTo>
                  <a:lnTo>
                    <a:pt x="30" y="107"/>
                  </a:lnTo>
                  <a:lnTo>
                    <a:pt x="0" y="0"/>
                  </a:lnTo>
                  <a:lnTo>
                    <a:pt x="10" y="0"/>
                  </a:lnTo>
                  <a:lnTo>
                    <a:pt x="36" y="94"/>
                  </a:lnTo>
                  <a:lnTo>
                    <a:pt x="62" y="0"/>
                  </a:lnTo>
                  <a:lnTo>
                    <a:pt x="70" y="0"/>
                  </a:lnTo>
                  <a:lnTo>
                    <a:pt x="96" y="94"/>
                  </a:lnTo>
                  <a:lnTo>
                    <a:pt x="122" y="0"/>
                  </a:lnTo>
                  <a:lnTo>
                    <a:pt x="132" y="0"/>
                  </a:lnTo>
                  <a:lnTo>
                    <a:pt x="102" y="107"/>
                  </a:lnTo>
                  <a:lnTo>
                    <a:pt x="92"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7"/>
            <p:cNvSpPr>
              <a:spLocks/>
            </p:cNvSpPr>
            <p:nvPr userDrawn="1"/>
          </p:nvSpPr>
          <p:spPr bwMode="white">
            <a:xfrm>
              <a:off x="5345"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8"/>
            <p:cNvSpPr>
              <a:spLocks/>
            </p:cNvSpPr>
            <p:nvPr userDrawn="1"/>
          </p:nvSpPr>
          <p:spPr bwMode="white">
            <a:xfrm>
              <a:off x="5476" y="3914"/>
              <a:ext cx="100" cy="107"/>
            </a:xfrm>
            <a:custGeom>
              <a:avLst/>
              <a:gdLst>
                <a:gd name="T0" fmla="*/ 90 w 100"/>
                <a:gd name="T1" fmla="*/ 107 h 107"/>
                <a:gd name="T2" fmla="*/ 90 w 100"/>
                <a:gd name="T3" fmla="*/ 13 h 107"/>
                <a:gd name="T4" fmla="*/ 52 w 100"/>
                <a:gd name="T5" fmla="*/ 107 h 107"/>
                <a:gd name="T6" fmla="*/ 48 w 100"/>
                <a:gd name="T7" fmla="*/ 107 h 107"/>
                <a:gd name="T8" fmla="*/ 9 w 100"/>
                <a:gd name="T9" fmla="*/ 13 h 107"/>
                <a:gd name="T10" fmla="*/ 9 w 100"/>
                <a:gd name="T11" fmla="*/ 107 h 107"/>
                <a:gd name="T12" fmla="*/ 0 w 100"/>
                <a:gd name="T13" fmla="*/ 107 h 107"/>
                <a:gd name="T14" fmla="*/ 0 w 100"/>
                <a:gd name="T15" fmla="*/ 0 h 107"/>
                <a:gd name="T16" fmla="*/ 14 w 100"/>
                <a:gd name="T17" fmla="*/ 0 h 107"/>
                <a:gd name="T18" fmla="*/ 50 w 100"/>
                <a:gd name="T19" fmla="*/ 88 h 107"/>
                <a:gd name="T20" fmla="*/ 86 w 100"/>
                <a:gd name="T21" fmla="*/ 0 h 107"/>
                <a:gd name="T22" fmla="*/ 100 w 100"/>
                <a:gd name="T23" fmla="*/ 0 h 107"/>
                <a:gd name="T24" fmla="*/ 100 w 100"/>
                <a:gd name="T25" fmla="*/ 107 h 107"/>
                <a:gd name="T26" fmla="*/ 90 w 100"/>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7">
                  <a:moveTo>
                    <a:pt x="90" y="107"/>
                  </a:moveTo>
                  <a:lnTo>
                    <a:pt x="90" y="13"/>
                  </a:lnTo>
                  <a:lnTo>
                    <a:pt x="52" y="107"/>
                  </a:lnTo>
                  <a:lnTo>
                    <a:pt x="48" y="107"/>
                  </a:lnTo>
                  <a:lnTo>
                    <a:pt x="9" y="13"/>
                  </a:lnTo>
                  <a:lnTo>
                    <a:pt x="9" y="107"/>
                  </a:lnTo>
                  <a:lnTo>
                    <a:pt x="0" y="107"/>
                  </a:lnTo>
                  <a:lnTo>
                    <a:pt x="0" y="0"/>
                  </a:lnTo>
                  <a:lnTo>
                    <a:pt x="14" y="0"/>
                  </a:lnTo>
                  <a:lnTo>
                    <a:pt x="50" y="88"/>
                  </a:lnTo>
                  <a:lnTo>
                    <a:pt x="86" y="0"/>
                  </a:lnTo>
                  <a:lnTo>
                    <a:pt x="100" y="0"/>
                  </a:lnTo>
                  <a:lnTo>
                    <a:pt x="100" y="107"/>
                  </a:lnTo>
                  <a:lnTo>
                    <a:pt x="9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9"/>
            <p:cNvSpPr>
              <a:spLocks noEditPoints="1"/>
            </p:cNvSpPr>
            <p:nvPr userDrawn="1"/>
          </p:nvSpPr>
          <p:spPr bwMode="white">
            <a:xfrm>
              <a:off x="5591" y="3914"/>
              <a:ext cx="99" cy="107"/>
            </a:xfrm>
            <a:custGeom>
              <a:avLst/>
              <a:gdLst>
                <a:gd name="T0" fmla="*/ 88 w 99"/>
                <a:gd name="T1" fmla="*/ 107 h 107"/>
                <a:gd name="T2" fmla="*/ 78 w 99"/>
                <a:gd name="T3" fmla="*/ 81 h 107"/>
                <a:gd name="T4" fmla="*/ 21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49 w 99"/>
                <a:gd name="T19" fmla="*/ 10 h 107"/>
                <a:gd name="T20" fmla="*/ 24 w 99"/>
                <a:gd name="T21" fmla="*/ 72 h 107"/>
                <a:gd name="T22" fmla="*/ 75 w 99"/>
                <a:gd name="T23" fmla="*/ 72 h 107"/>
                <a:gd name="T24" fmla="*/ 49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1" y="81"/>
                  </a:lnTo>
                  <a:lnTo>
                    <a:pt x="11" y="107"/>
                  </a:lnTo>
                  <a:lnTo>
                    <a:pt x="0" y="107"/>
                  </a:lnTo>
                  <a:lnTo>
                    <a:pt x="44" y="0"/>
                  </a:lnTo>
                  <a:lnTo>
                    <a:pt x="55" y="0"/>
                  </a:lnTo>
                  <a:lnTo>
                    <a:pt x="99" y="107"/>
                  </a:lnTo>
                  <a:lnTo>
                    <a:pt x="88" y="107"/>
                  </a:lnTo>
                  <a:close/>
                  <a:moveTo>
                    <a:pt x="49" y="10"/>
                  </a:moveTo>
                  <a:lnTo>
                    <a:pt x="24" y="72"/>
                  </a:lnTo>
                  <a:lnTo>
                    <a:pt x="75" y="72"/>
                  </a:lnTo>
                  <a:lnTo>
                    <a:pt x="4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0"/>
            <p:cNvSpPr>
              <a:spLocks/>
            </p:cNvSpPr>
            <p:nvPr userDrawn="1"/>
          </p:nvSpPr>
          <p:spPr bwMode="white">
            <a:xfrm>
              <a:off x="5705" y="3914"/>
              <a:ext cx="77" cy="107"/>
            </a:xfrm>
            <a:custGeom>
              <a:avLst/>
              <a:gdLst>
                <a:gd name="T0" fmla="*/ 65 w 77"/>
                <a:gd name="T1" fmla="*/ 107 h 107"/>
                <a:gd name="T2" fmla="*/ 21 w 77"/>
                <a:gd name="T3" fmla="*/ 57 h 107"/>
                <a:gd name="T4" fmla="*/ 10 w 77"/>
                <a:gd name="T5" fmla="*/ 70 h 107"/>
                <a:gd name="T6" fmla="*/ 10 w 77"/>
                <a:gd name="T7" fmla="*/ 107 h 107"/>
                <a:gd name="T8" fmla="*/ 0 w 77"/>
                <a:gd name="T9" fmla="*/ 107 h 107"/>
                <a:gd name="T10" fmla="*/ 0 w 77"/>
                <a:gd name="T11" fmla="*/ 0 h 107"/>
                <a:gd name="T12" fmla="*/ 10 w 77"/>
                <a:gd name="T13" fmla="*/ 0 h 107"/>
                <a:gd name="T14" fmla="*/ 10 w 77"/>
                <a:gd name="T15" fmla="*/ 58 h 107"/>
                <a:gd name="T16" fmla="*/ 61 w 77"/>
                <a:gd name="T17" fmla="*/ 0 h 107"/>
                <a:gd name="T18" fmla="*/ 73 w 77"/>
                <a:gd name="T19" fmla="*/ 0 h 107"/>
                <a:gd name="T20" fmla="*/ 27 w 77"/>
                <a:gd name="T21" fmla="*/ 51 h 107"/>
                <a:gd name="T22" fmla="*/ 77 w 77"/>
                <a:gd name="T23" fmla="*/ 107 h 107"/>
                <a:gd name="T24" fmla="*/ 65 w 7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07">
                  <a:moveTo>
                    <a:pt x="65" y="107"/>
                  </a:moveTo>
                  <a:lnTo>
                    <a:pt x="21" y="57"/>
                  </a:lnTo>
                  <a:lnTo>
                    <a:pt x="10" y="70"/>
                  </a:lnTo>
                  <a:lnTo>
                    <a:pt x="10" y="107"/>
                  </a:lnTo>
                  <a:lnTo>
                    <a:pt x="0" y="107"/>
                  </a:lnTo>
                  <a:lnTo>
                    <a:pt x="0" y="0"/>
                  </a:lnTo>
                  <a:lnTo>
                    <a:pt x="10" y="0"/>
                  </a:lnTo>
                  <a:lnTo>
                    <a:pt x="10" y="58"/>
                  </a:lnTo>
                  <a:lnTo>
                    <a:pt x="61" y="0"/>
                  </a:lnTo>
                  <a:lnTo>
                    <a:pt x="73" y="0"/>
                  </a:lnTo>
                  <a:lnTo>
                    <a:pt x="27" y="51"/>
                  </a:lnTo>
                  <a:lnTo>
                    <a:pt x="77" y="107"/>
                  </a:lnTo>
                  <a:lnTo>
                    <a:pt x="65"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white">
            <a:xfrm>
              <a:off x="5799"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noEditPoints="1"/>
            </p:cNvSpPr>
            <p:nvPr userDrawn="1"/>
          </p:nvSpPr>
          <p:spPr bwMode="white">
            <a:xfrm>
              <a:off x="5919" y="3914"/>
              <a:ext cx="99" cy="107"/>
            </a:xfrm>
            <a:custGeom>
              <a:avLst/>
              <a:gdLst>
                <a:gd name="T0" fmla="*/ 88 w 99"/>
                <a:gd name="T1" fmla="*/ 107 h 107"/>
                <a:gd name="T2" fmla="*/ 78 w 99"/>
                <a:gd name="T3" fmla="*/ 81 h 107"/>
                <a:gd name="T4" fmla="*/ 22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50 w 99"/>
                <a:gd name="T19" fmla="*/ 10 h 107"/>
                <a:gd name="T20" fmla="*/ 25 w 99"/>
                <a:gd name="T21" fmla="*/ 72 h 107"/>
                <a:gd name="T22" fmla="*/ 75 w 99"/>
                <a:gd name="T23" fmla="*/ 72 h 107"/>
                <a:gd name="T24" fmla="*/ 50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2" y="81"/>
                  </a:lnTo>
                  <a:lnTo>
                    <a:pt x="11" y="107"/>
                  </a:lnTo>
                  <a:lnTo>
                    <a:pt x="0" y="107"/>
                  </a:lnTo>
                  <a:lnTo>
                    <a:pt x="44" y="0"/>
                  </a:lnTo>
                  <a:lnTo>
                    <a:pt x="55" y="0"/>
                  </a:lnTo>
                  <a:lnTo>
                    <a:pt x="99" y="107"/>
                  </a:lnTo>
                  <a:lnTo>
                    <a:pt x="88" y="107"/>
                  </a:lnTo>
                  <a:close/>
                  <a:moveTo>
                    <a:pt x="50" y="10"/>
                  </a:moveTo>
                  <a:lnTo>
                    <a:pt x="25" y="72"/>
                  </a:lnTo>
                  <a:lnTo>
                    <a:pt x="75" y="72"/>
                  </a:lnTo>
                  <a:lnTo>
                    <a:pt x="5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noEditPoints="1"/>
            </p:cNvSpPr>
            <p:nvPr userDrawn="1"/>
          </p:nvSpPr>
          <p:spPr bwMode="white">
            <a:xfrm>
              <a:off x="6034"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3 w 395"/>
                <a:gd name="T17" fmla="*/ 171 h 585"/>
                <a:gd name="T18" fmla="*/ 214 w 395"/>
                <a:gd name="T19" fmla="*/ 46 h 585"/>
                <a:gd name="T20" fmla="*/ 50 w 395"/>
                <a:gd name="T21" fmla="*/ 46 h 585"/>
                <a:gd name="T22" fmla="*/ 50 w 395"/>
                <a:gd name="T23" fmla="*/ 297 h 585"/>
                <a:gd name="T24" fmla="*/ 214 w 395"/>
                <a:gd name="T25" fmla="*/ 297 h 585"/>
                <a:gd name="T26" fmla="*/ 343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3" y="171"/>
                  </a:moveTo>
                  <a:cubicBezTo>
                    <a:pt x="343" y="98"/>
                    <a:pt x="291" y="46"/>
                    <a:pt x="214" y="46"/>
                  </a:cubicBezTo>
                  <a:cubicBezTo>
                    <a:pt x="50" y="46"/>
                    <a:pt x="50" y="46"/>
                    <a:pt x="50" y="46"/>
                  </a:cubicBezTo>
                  <a:cubicBezTo>
                    <a:pt x="50" y="297"/>
                    <a:pt x="50" y="297"/>
                    <a:pt x="50" y="297"/>
                  </a:cubicBezTo>
                  <a:cubicBezTo>
                    <a:pt x="214" y="297"/>
                    <a:pt x="214" y="297"/>
                    <a:pt x="214" y="297"/>
                  </a:cubicBezTo>
                  <a:cubicBezTo>
                    <a:pt x="291" y="297"/>
                    <a:pt x="343" y="245"/>
                    <a:pt x="343" y="1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noEditPoints="1"/>
            </p:cNvSpPr>
            <p:nvPr userDrawn="1"/>
          </p:nvSpPr>
          <p:spPr bwMode="white">
            <a:xfrm>
              <a:off x="6125"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2 w 395"/>
                <a:gd name="T17" fmla="*/ 171 h 585"/>
                <a:gd name="T18" fmla="*/ 213 w 395"/>
                <a:gd name="T19" fmla="*/ 46 h 585"/>
                <a:gd name="T20" fmla="*/ 50 w 395"/>
                <a:gd name="T21" fmla="*/ 46 h 585"/>
                <a:gd name="T22" fmla="*/ 50 w 395"/>
                <a:gd name="T23" fmla="*/ 297 h 585"/>
                <a:gd name="T24" fmla="*/ 213 w 395"/>
                <a:gd name="T25" fmla="*/ 297 h 585"/>
                <a:gd name="T26" fmla="*/ 342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2" y="171"/>
                  </a:moveTo>
                  <a:cubicBezTo>
                    <a:pt x="342" y="98"/>
                    <a:pt x="291" y="46"/>
                    <a:pt x="213" y="46"/>
                  </a:cubicBezTo>
                  <a:cubicBezTo>
                    <a:pt x="50" y="46"/>
                    <a:pt x="50" y="46"/>
                    <a:pt x="50" y="46"/>
                  </a:cubicBezTo>
                  <a:cubicBezTo>
                    <a:pt x="50" y="297"/>
                    <a:pt x="50" y="297"/>
                    <a:pt x="50" y="297"/>
                  </a:cubicBezTo>
                  <a:cubicBezTo>
                    <a:pt x="213" y="297"/>
                    <a:pt x="213" y="297"/>
                    <a:pt x="213" y="297"/>
                  </a:cubicBezTo>
                  <a:cubicBezTo>
                    <a:pt x="291" y="297"/>
                    <a:pt x="342" y="245"/>
                    <a:pt x="342" y="1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white">
            <a:xfrm>
              <a:off x="6210" y="3912"/>
              <a:ext cx="77" cy="111"/>
            </a:xfrm>
            <a:custGeom>
              <a:avLst/>
              <a:gdLst>
                <a:gd name="T0" fmla="*/ 0 w 421"/>
                <a:gd name="T1" fmla="*/ 512 h 604"/>
                <a:gd name="T2" fmla="*/ 32 w 421"/>
                <a:gd name="T3" fmla="*/ 474 h 604"/>
                <a:gd name="T4" fmla="*/ 214 w 421"/>
                <a:gd name="T5" fmla="*/ 559 h 604"/>
                <a:gd name="T6" fmla="*/ 369 w 421"/>
                <a:gd name="T7" fmla="*/ 442 h 604"/>
                <a:gd name="T8" fmla="*/ 18 w 421"/>
                <a:gd name="T9" fmla="*/ 156 h 604"/>
                <a:gd name="T10" fmla="*/ 210 w 421"/>
                <a:gd name="T11" fmla="*/ 0 h 604"/>
                <a:gd name="T12" fmla="*/ 408 w 421"/>
                <a:gd name="T13" fmla="*/ 82 h 604"/>
                <a:gd name="T14" fmla="*/ 375 w 421"/>
                <a:gd name="T15" fmla="*/ 119 h 604"/>
                <a:gd name="T16" fmla="*/ 207 w 421"/>
                <a:gd name="T17" fmla="*/ 45 h 604"/>
                <a:gd name="T18" fmla="*/ 71 w 421"/>
                <a:gd name="T19" fmla="*/ 153 h 604"/>
                <a:gd name="T20" fmla="*/ 421 w 421"/>
                <a:gd name="T21" fmla="*/ 439 h 604"/>
                <a:gd name="T22" fmla="*/ 213 w 421"/>
                <a:gd name="T23" fmla="*/ 604 h 604"/>
                <a:gd name="T24" fmla="*/ 0 w 421"/>
                <a:gd name="T25" fmla="*/ 512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604">
                  <a:moveTo>
                    <a:pt x="0" y="512"/>
                  </a:moveTo>
                  <a:cubicBezTo>
                    <a:pt x="32" y="474"/>
                    <a:pt x="32" y="474"/>
                    <a:pt x="32" y="474"/>
                  </a:cubicBezTo>
                  <a:cubicBezTo>
                    <a:pt x="70" y="518"/>
                    <a:pt x="131" y="559"/>
                    <a:pt x="214" y="559"/>
                  </a:cubicBezTo>
                  <a:cubicBezTo>
                    <a:pt x="334" y="559"/>
                    <a:pt x="369" y="492"/>
                    <a:pt x="369" y="442"/>
                  </a:cubicBezTo>
                  <a:cubicBezTo>
                    <a:pt x="369" y="271"/>
                    <a:pt x="18" y="360"/>
                    <a:pt x="18" y="156"/>
                  </a:cubicBezTo>
                  <a:cubicBezTo>
                    <a:pt x="18" y="60"/>
                    <a:pt x="104" y="0"/>
                    <a:pt x="210" y="0"/>
                  </a:cubicBezTo>
                  <a:cubicBezTo>
                    <a:pt x="298" y="0"/>
                    <a:pt x="362" y="30"/>
                    <a:pt x="408" y="82"/>
                  </a:cubicBezTo>
                  <a:cubicBezTo>
                    <a:pt x="375" y="119"/>
                    <a:pt x="375" y="119"/>
                    <a:pt x="375" y="119"/>
                  </a:cubicBezTo>
                  <a:cubicBezTo>
                    <a:pt x="333" y="68"/>
                    <a:pt x="273" y="45"/>
                    <a:pt x="207" y="45"/>
                  </a:cubicBezTo>
                  <a:cubicBezTo>
                    <a:pt x="129" y="45"/>
                    <a:pt x="71" y="90"/>
                    <a:pt x="71" y="153"/>
                  </a:cubicBezTo>
                  <a:cubicBezTo>
                    <a:pt x="71" y="303"/>
                    <a:pt x="421" y="221"/>
                    <a:pt x="421" y="439"/>
                  </a:cubicBezTo>
                  <a:cubicBezTo>
                    <a:pt x="421" y="514"/>
                    <a:pt x="371" y="604"/>
                    <a:pt x="213" y="604"/>
                  </a:cubicBezTo>
                  <a:cubicBezTo>
                    <a:pt x="117" y="604"/>
                    <a:pt x="44" y="566"/>
                    <a:pt x="0" y="5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noEditPoints="1"/>
            </p:cNvSpPr>
            <p:nvPr userDrawn="1"/>
          </p:nvSpPr>
          <p:spPr bwMode="white">
            <a:xfrm>
              <a:off x="6633" y="3828"/>
              <a:ext cx="272" cy="274"/>
            </a:xfrm>
            <a:custGeom>
              <a:avLst/>
              <a:gdLst>
                <a:gd name="T0" fmla="*/ 752 w 1493"/>
                <a:gd name="T1" fmla="*/ 3 h 1497"/>
                <a:gd name="T2" fmla="*/ 4 w 1493"/>
                <a:gd name="T3" fmla="*/ 742 h 1497"/>
                <a:gd name="T4" fmla="*/ 745 w 1493"/>
                <a:gd name="T5" fmla="*/ 1493 h 1497"/>
                <a:gd name="T6" fmla="*/ 1493 w 1493"/>
                <a:gd name="T7" fmla="*/ 750 h 1497"/>
                <a:gd name="T8" fmla="*/ 752 w 1493"/>
                <a:gd name="T9" fmla="*/ 3 h 1497"/>
                <a:gd name="T10" fmla="*/ 1274 w 1493"/>
                <a:gd name="T11" fmla="*/ 812 h 1497"/>
                <a:gd name="T12" fmla="*/ 901 w 1493"/>
                <a:gd name="T13" fmla="*/ 1184 h 1497"/>
                <a:gd name="T14" fmla="*/ 761 w 1493"/>
                <a:gd name="T15" fmla="*/ 1184 h 1497"/>
                <a:gd name="T16" fmla="*/ 732 w 1493"/>
                <a:gd name="T17" fmla="*/ 1155 h 1497"/>
                <a:gd name="T18" fmla="*/ 732 w 1493"/>
                <a:gd name="T19" fmla="*/ 1015 h 1497"/>
                <a:gd name="T20" fmla="*/ 885 w 1493"/>
                <a:gd name="T21" fmla="*/ 861 h 1497"/>
                <a:gd name="T22" fmla="*/ 295 w 1493"/>
                <a:gd name="T23" fmla="*/ 861 h 1497"/>
                <a:gd name="T24" fmla="*/ 195 w 1493"/>
                <a:gd name="T25" fmla="*/ 761 h 1497"/>
                <a:gd name="T26" fmla="*/ 195 w 1493"/>
                <a:gd name="T27" fmla="*/ 722 h 1497"/>
                <a:gd name="T28" fmla="*/ 295 w 1493"/>
                <a:gd name="T29" fmla="*/ 622 h 1497"/>
                <a:gd name="T30" fmla="*/ 885 w 1493"/>
                <a:gd name="T31" fmla="*/ 622 h 1497"/>
                <a:gd name="T32" fmla="*/ 733 w 1493"/>
                <a:gd name="T33" fmla="*/ 470 h 1497"/>
                <a:gd name="T34" fmla="*/ 733 w 1493"/>
                <a:gd name="T35" fmla="*/ 330 h 1497"/>
                <a:gd name="T36" fmla="*/ 763 w 1493"/>
                <a:gd name="T37" fmla="*/ 300 h 1497"/>
                <a:gd name="T38" fmla="*/ 903 w 1493"/>
                <a:gd name="T39" fmla="*/ 300 h 1497"/>
                <a:gd name="T40" fmla="*/ 1274 w 1493"/>
                <a:gd name="T41" fmla="*/ 671 h 1497"/>
                <a:gd name="T42" fmla="*/ 1302 w 1493"/>
                <a:gd name="T43" fmla="*/ 751 h 1497"/>
                <a:gd name="T44" fmla="*/ 1274 w 1493"/>
                <a:gd name="T45" fmla="*/ 812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3" h="1497">
                  <a:moveTo>
                    <a:pt x="752" y="3"/>
                  </a:moveTo>
                  <a:cubicBezTo>
                    <a:pt x="347" y="0"/>
                    <a:pt x="8" y="324"/>
                    <a:pt x="4" y="742"/>
                  </a:cubicBezTo>
                  <a:cubicBezTo>
                    <a:pt x="0" y="1152"/>
                    <a:pt x="328" y="1488"/>
                    <a:pt x="745" y="1493"/>
                  </a:cubicBezTo>
                  <a:cubicBezTo>
                    <a:pt x="1152" y="1497"/>
                    <a:pt x="1488" y="1164"/>
                    <a:pt x="1493" y="750"/>
                  </a:cubicBezTo>
                  <a:cubicBezTo>
                    <a:pt x="1492" y="343"/>
                    <a:pt x="1169" y="6"/>
                    <a:pt x="752" y="3"/>
                  </a:cubicBezTo>
                  <a:close/>
                  <a:moveTo>
                    <a:pt x="1274" y="812"/>
                  </a:moveTo>
                  <a:cubicBezTo>
                    <a:pt x="901" y="1184"/>
                    <a:pt x="901" y="1184"/>
                    <a:pt x="901" y="1184"/>
                  </a:cubicBezTo>
                  <a:cubicBezTo>
                    <a:pt x="863" y="1223"/>
                    <a:pt x="800" y="1223"/>
                    <a:pt x="761" y="1184"/>
                  </a:cubicBezTo>
                  <a:cubicBezTo>
                    <a:pt x="732" y="1155"/>
                    <a:pt x="732" y="1155"/>
                    <a:pt x="732" y="1155"/>
                  </a:cubicBezTo>
                  <a:cubicBezTo>
                    <a:pt x="693" y="1116"/>
                    <a:pt x="693" y="1053"/>
                    <a:pt x="732" y="1015"/>
                  </a:cubicBezTo>
                  <a:cubicBezTo>
                    <a:pt x="885" y="861"/>
                    <a:pt x="885" y="861"/>
                    <a:pt x="885" y="861"/>
                  </a:cubicBezTo>
                  <a:cubicBezTo>
                    <a:pt x="295" y="861"/>
                    <a:pt x="295" y="861"/>
                    <a:pt x="295" y="861"/>
                  </a:cubicBezTo>
                  <a:cubicBezTo>
                    <a:pt x="240" y="861"/>
                    <a:pt x="195" y="816"/>
                    <a:pt x="195" y="761"/>
                  </a:cubicBezTo>
                  <a:cubicBezTo>
                    <a:pt x="195" y="722"/>
                    <a:pt x="195" y="722"/>
                    <a:pt x="195" y="722"/>
                  </a:cubicBezTo>
                  <a:cubicBezTo>
                    <a:pt x="195" y="667"/>
                    <a:pt x="240" y="622"/>
                    <a:pt x="295" y="622"/>
                  </a:cubicBezTo>
                  <a:cubicBezTo>
                    <a:pt x="885" y="622"/>
                    <a:pt x="885" y="622"/>
                    <a:pt x="885" y="622"/>
                  </a:cubicBezTo>
                  <a:cubicBezTo>
                    <a:pt x="733" y="470"/>
                    <a:pt x="733" y="470"/>
                    <a:pt x="733" y="470"/>
                  </a:cubicBezTo>
                  <a:cubicBezTo>
                    <a:pt x="695" y="431"/>
                    <a:pt x="695" y="368"/>
                    <a:pt x="733" y="330"/>
                  </a:cubicBezTo>
                  <a:cubicBezTo>
                    <a:pt x="763" y="300"/>
                    <a:pt x="763" y="300"/>
                    <a:pt x="763" y="300"/>
                  </a:cubicBezTo>
                  <a:cubicBezTo>
                    <a:pt x="802" y="262"/>
                    <a:pt x="864" y="262"/>
                    <a:pt x="903" y="300"/>
                  </a:cubicBezTo>
                  <a:cubicBezTo>
                    <a:pt x="1274" y="671"/>
                    <a:pt x="1274" y="671"/>
                    <a:pt x="1274" y="671"/>
                  </a:cubicBezTo>
                  <a:cubicBezTo>
                    <a:pt x="1296" y="693"/>
                    <a:pt x="1305" y="723"/>
                    <a:pt x="1302" y="751"/>
                  </a:cubicBezTo>
                  <a:cubicBezTo>
                    <a:pt x="1300" y="773"/>
                    <a:pt x="1290" y="795"/>
                    <a:pt x="1274" y="8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white">
            <a:xfrm>
              <a:off x="6963"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noEditPoints="1"/>
            </p:cNvSpPr>
            <p:nvPr userDrawn="1"/>
          </p:nvSpPr>
          <p:spPr bwMode="white">
            <a:xfrm>
              <a:off x="7002" y="3843"/>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4 w 60"/>
                <a:gd name="T13" fmla="*/ 0 h 65"/>
                <a:gd name="T14" fmla="*/ 60 w 60"/>
                <a:gd name="T15" fmla="*/ 65 h 65"/>
                <a:gd name="T16" fmla="*/ 53 w 60"/>
                <a:gd name="T17" fmla="*/ 65 h 65"/>
                <a:gd name="T18" fmla="*/ 30 w 60"/>
                <a:gd name="T19" fmla="*/ 6 h 65"/>
                <a:gd name="T20" fmla="*/ 15 w 60"/>
                <a:gd name="T21" fmla="*/ 44 h 65"/>
                <a:gd name="T22" fmla="*/ 45 w 60"/>
                <a:gd name="T23" fmla="*/ 44 h 65"/>
                <a:gd name="T24" fmla="*/ 30 w 60"/>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4" y="0"/>
                  </a:lnTo>
                  <a:lnTo>
                    <a:pt x="60" y="65"/>
                  </a:lnTo>
                  <a:lnTo>
                    <a:pt x="53" y="65"/>
                  </a:lnTo>
                  <a:close/>
                  <a:moveTo>
                    <a:pt x="30" y="6"/>
                  </a:moveTo>
                  <a:lnTo>
                    <a:pt x="15" y="44"/>
                  </a:lnTo>
                  <a:lnTo>
                    <a:pt x="45" y="44"/>
                  </a:lnTo>
                  <a:lnTo>
                    <a:pt x="3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9"/>
            <p:cNvSpPr>
              <a:spLocks/>
            </p:cNvSpPr>
            <p:nvPr userDrawn="1"/>
          </p:nvSpPr>
          <p:spPr bwMode="white">
            <a:xfrm>
              <a:off x="7066" y="3842"/>
              <a:ext cx="47" cy="67"/>
            </a:xfrm>
            <a:custGeom>
              <a:avLst/>
              <a:gdLst>
                <a:gd name="T0" fmla="*/ 0 w 255"/>
                <a:gd name="T1" fmla="*/ 309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6 w 255"/>
                <a:gd name="T17" fmla="*/ 27 h 366"/>
                <a:gd name="T18" fmla="*/ 43 w 255"/>
                <a:gd name="T19" fmla="*/ 93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3" y="338"/>
                    <a:pt x="223" y="298"/>
                    <a:pt x="223" y="268"/>
                  </a:cubicBezTo>
                  <a:cubicBezTo>
                    <a:pt x="223" y="164"/>
                    <a:pt x="11" y="218"/>
                    <a:pt x="11" y="94"/>
                  </a:cubicBezTo>
                  <a:cubicBezTo>
                    <a:pt x="11" y="36"/>
                    <a:pt x="63" y="0"/>
                    <a:pt x="127" y="0"/>
                  </a:cubicBezTo>
                  <a:cubicBezTo>
                    <a:pt x="180" y="0"/>
                    <a:pt x="219" y="18"/>
                    <a:pt x="247" y="50"/>
                  </a:cubicBezTo>
                  <a:cubicBezTo>
                    <a:pt x="227" y="72"/>
                    <a:pt x="227" y="72"/>
                    <a:pt x="227" y="72"/>
                  </a:cubicBezTo>
                  <a:cubicBezTo>
                    <a:pt x="201" y="41"/>
                    <a:pt x="165" y="27"/>
                    <a:pt x="126" y="27"/>
                  </a:cubicBezTo>
                  <a:cubicBezTo>
                    <a:pt x="78" y="27"/>
                    <a:pt x="43" y="54"/>
                    <a:pt x="43" y="93"/>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0"/>
            <p:cNvSpPr>
              <a:spLocks/>
            </p:cNvSpPr>
            <p:nvPr userDrawn="1"/>
          </p:nvSpPr>
          <p:spPr bwMode="white">
            <a:xfrm>
              <a:off x="7121" y="3843"/>
              <a:ext cx="48" cy="65"/>
            </a:xfrm>
            <a:custGeom>
              <a:avLst/>
              <a:gdLst>
                <a:gd name="T0" fmla="*/ 21 w 48"/>
                <a:gd name="T1" fmla="*/ 65 h 65"/>
                <a:gd name="T2" fmla="*/ 21 w 48"/>
                <a:gd name="T3" fmla="*/ 5 h 65"/>
                <a:gd name="T4" fmla="*/ 0 w 48"/>
                <a:gd name="T5" fmla="*/ 5 h 65"/>
                <a:gd name="T6" fmla="*/ 0 w 48"/>
                <a:gd name="T7" fmla="*/ 0 h 65"/>
                <a:gd name="T8" fmla="*/ 48 w 48"/>
                <a:gd name="T9" fmla="*/ 0 h 65"/>
                <a:gd name="T10" fmla="*/ 48 w 48"/>
                <a:gd name="T11" fmla="*/ 5 h 65"/>
                <a:gd name="T12" fmla="*/ 27 w 48"/>
                <a:gd name="T13" fmla="*/ 5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5"/>
                  </a:lnTo>
                  <a:lnTo>
                    <a:pt x="0" y="5"/>
                  </a:lnTo>
                  <a:lnTo>
                    <a:pt x="0" y="0"/>
                  </a:lnTo>
                  <a:lnTo>
                    <a:pt x="48" y="0"/>
                  </a:lnTo>
                  <a:lnTo>
                    <a:pt x="48" y="5"/>
                  </a:lnTo>
                  <a:lnTo>
                    <a:pt x="27" y="5"/>
                  </a:lnTo>
                  <a:lnTo>
                    <a:pt x="27" y="65"/>
                  </a:lnTo>
                  <a:lnTo>
                    <a:pt x="2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1"/>
            <p:cNvSpPr>
              <a:spLocks/>
            </p:cNvSpPr>
            <p:nvPr userDrawn="1"/>
          </p:nvSpPr>
          <p:spPr bwMode="white">
            <a:xfrm>
              <a:off x="7180"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2"/>
            <p:cNvSpPr>
              <a:spLocks noEditPoints="1"/>
            </p:cNvSpPr>
            <p:nvPr userDrawn="1"/>
          </p:nvSpPr>
          <p:spPr bwMode="white">
            <a:xfrm>
              <a:off x="7235" y="3843"/>
              <a:ext cx="44" cy="65"/>
            </a:xfrm>
            <a:custGeom>
              <a:avLst/>
              <a:gdLst>
                <a:gd name="T0" fmla="*/ 207 w 244"/>
                <a:gd name="T1" fmla="*/ 353 h 353"/>
                <a:gd name="T2" fmla="*/ 108 w 244"/>
                <a:gd name="T3" fmla="*/ 207 h 353"/>
                <a:gd name="T4" fmla="*/ 30 w 244"/>
                <a:gd name="T5" fmla="*/ 207 h 353"/>
                <a:gd name="T6" fmla="*/ 30 w 244"/>
                <a:gd name="T7" fmla="*/ 353 h 353"/>
                <a:gd name="T8" fmla="*/ 0 w 244"/>
                <a:gd name="T9" fmla="*/ 353 h 353"/>
                <a:gd name="T10" fmla="*/ 0 w 244"/>
                <a:gd name="T11" fmla="*/ 0 h 353"/>
                <a:gd name="T12" fmla="*/ 132 w 244"/>
                <a:gd name="T13" fmla="*/ 0 h 353"/>
                <a:gd name="T14" fmla="*/ 239 w 244"/>
                <a:gd name="T15" fmla="*/ 103 h 353"/>
                <a:gd name="T16" fmla="*/ 141 w 244"/>
                <a:gd name="T17" fmla="*/ 205 h 353"/>
                <a:gd name="T18" fmla="*/ 244 w 244"/>
                <a:gd name="T19" fmla="*/ 353 h 353"/>
                <a:gd name="T20" fmla="*/ 207 w 244"/>
                <a:gd name="T21" fmla="*/ 353 h 353"/>
                <a:gd name="T22" fmla="*/ 208 w 244"/>
                <a:gd name="T23" fmla="*/ 103 h 353"/>
                <a:gd name="T24" fmla="*/ 129 w 244"/>
                <a:gd name="T25" fmla="*/ 27 h 353"/>
                <a:gd name="T26" fmla="*/ 30 w 244"/>
                <a:gd name="T27" fmla="*/ 27 h 353"/>
                <a:gd name="T28" fmla="*/ 30 w 244"/>
                <a:gd name="T29" fmla="*/ 179 h 353"/>
                <a:gd name="T30" fmla="*/ 129 w 244"/>
                <a:gd name="T31" fmla="*/ 179 h 353"/>
                <a:gd name="T32" fmla="*/ 208 w 244"/>
                <a:gd name="T33" fmla="*/ 10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3">
                  <a:moveTo>
                    <a:pt x="207" y="353"/>
                  </a:moveTo>
                  <a:cubicBezTo>
                    <a:pt x="108" y="207"/>
                    <a:pt x="108" y="207"/>
                    <a:pt x="108" y="207"/>
                  </a:cubicBezTo>
                  <a:cubicBezTo>
                    <a:pt x="30" y="207"/>
                    <a:pt x="30" y="207"/>
                    <a:pt x="30" y="207"/>
                  </a:cubicBezTo>
                  <a:cubicBezTo>
                    <a:pt x="30" y="353"/>
                    <a:pt x="30" y="353"/>
                    <a:pt x="30" y="353"/>
                  </a:cubicBezTo>
                  <a:cubicBezTo>
                    <a:pt x="0" y="353"/>
                    <a:pt x="0" y="353"/>
                    <a:pt x="0" y="353"/>
                  </a:cubicBezTo>
                  <a:cubicBezTo>
                    <a:pt x="0" y="0"/>
                    <a:pt x="0" y="0"/>
                    <a:pt x="0" y="0"/>
                  </a:cubicBezTo>
                  <a:cubicBezTo>
                    <a:pt x="132" y="0"/>
                    <a:pt x="132" y="0"/>
                    <a:pt x="132" y="0"/>
                  </a:cubicBezTo>
                  <a:cubicBezTo>
                    <a:pt x="193" y="0"/>
                    <a:pt x="239" y="38"/>
                    <a:pt x="239" y="103"/>
                  </a:cubicBezTo>
                  <a:cubicBezTo>
                    <a:pt x="239" y="167"/>
                    <a:pt x="194" y="203"/>
                    <a:pt x="141" y="205"/>
                  </a:cubicBezTo>
                  <a:cubicBezTo>
                    <a:pt x="244" y="353"/>
                    <a:pt x="244" y="353"/>
                    <a:pt x="244" y="353"/>
                  </a:cubicBezTo>
                  <a:lnTo>
                    <a:pt x="207" y="353"/>
                  </a:lnTo>
                  <a:close/>
                  <a:moveTo>
                    <a:pt x="208" y="103"/>
                  </a:moveTo>
                  <a:cubicBezTo>
                    <a:pt x="208" y="58"/>
                    <a:pt x="176" y="27"/>
                    <a:pt x="129" y="27"/>
                  </a:cubicBezTo>
                  <a:cubicBezTo>
                    <a:pt x="30" y="27"/>
                    <a:pt x="30" y="27"/>
                    <a:pt x="30" y="27"/>
                  </a:cubicBezTo>
                  <a:cubicBezTo>
                    <a:pt x="30" y="179"/>
                    <a:pt x="30" y="179"/>
                    <a:pt x="30" y="179"/>
                  </a:cubicBezTo>
                  <a:cubicBezTo>
                    <a:pt x="129" y="179"/>
                    <a:pt x="129" y="179"/>
                    <a:pt x="129" y="179"/>
                  </a:cubicBezTo>
                  <a:cubicBezTo>
                    <a:pt x="176" y="179"/>
                    <a:pt x="208" y="148"/>
                    <a:pt x="208"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Oval 23"/>
            <p:cNvSpPr>
              <a:spLocks noChangeArrowheads="1"/>
            </p:cNvSpPr>
            <p:nvPr userDrawn="1"/>
          </p:nvSpPr>
          <p:spPr bwMode="white">
            <a:xfrm>
              <a:off x="7288" y="3900"/>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4"/>
            <p:cNvSpPr>
              <a:spLocks/>
            </p:cNvSpPr>
            <p:nvPr userDrawn="1"/>
          </p:nvSpPr>
          <p:spPr bwMode="white">
            <a:xfrm>
              <a:off x="6957" y="3932"/>
              <a:ext cx="46" cy="66"/>
            </a:xfrm>
            <a:custGeom>
              <a:avLst/>
              <a:gdLst>
                <a:gd name="T0" fmla="*/ 0 w 255"/>
                <a:gd name="T1" fmla="*/ 309 h 366"/>
                <a:gd name="T2" fmla="*/ 19 w 255"/>
                <a:gd name="T3" fmla="*/ 287 h 366"/>
                <a:gd name="T4" fmla="*/ 130 w 255"/>
                <a:gd name="T5" fmla="*/ 338 h 366"/>
                <a:gd name="T6" fmla="*/ 223 w 255"/>
                <a:gd name="T7" fmla="*/ 267 h 366"/>
                <a:gd name="T8" fmla="*/ 11 w 255"/>
                <a:gd name="T9" fmla="*/ 94 h 366"/>
                <a:gd name="T10" fmla="*/ 127 w 255"/>
                <a:gd name="T11" fmla="*/ 0 h 366"/>
                <a:gd name="T12" fmla="*/ 247 w 255"/>
                <a:gd name="T13" fmla="*/ 49 h 366"/>
                <a:gd name="T14" fmla="*/ 227 w 255"/>
                <a:gd name="T15" fmla="*/ 72 h 366"/>
                <a:gd name="T16" fmla="*/ 125 w 255"/>
                <a:gd name="T17" fmla="*/ 27 h 366"/>
                <a:gd name="T18" fmla="*/ 43 w 255"/>
                <a:gd name="T19" fmla="*/ 92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2" y="338"/>
                    <a:pt x="223" y="298"/>
                    <a:pt x="223" y="267"/>
                  </a:cubicBezTo>
                  <a:cubicBezTo>
                    <a:pt x="223" y="163"/>
                    <a:pt x="11" y="218"/>
                    <a:pt x="11" y="94"/>
                  </a:cubicBezTo>
                  <a:cubicBezTo>
                    <a:pt x="11" y="36"/>
                    <a:pt x="63" y="0"/>
                    <a:pt x="127" y="0"/>
                  </a:cubicBezTo>
                  <a:cubicBezTo>
                    <a:pt x="180" y="0"/>
                    <a:pt x="219" y="18"/>
                    <a:pt x="247" y="49"/>
                  </a:cubicBezTo>
                  <a:cubicBezTo>
                    <a:pt x="227" y="72"/>
                    <a:pt x="227" y="72"/>
                    <a:pt x="227" y="72"/>
                  </a:cubicBezTo>
                  <a:cubicBezTo>
                    <a:pt x="201" y="41"/>
                    <a:pt x="165" y="27"/>
                    <a:pt x="125" y="27"/>
                  </a:cubicBezTo>
                  <a:cubicBezTo>
                    <a:pt x="78" y="27"/>
                    <a:pt x="43" y="54"/>
                    <a:pt x="43" y="92"/>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5"/>
            <p:cNvSpPr>
              <a:spLocks/>
            </p:cNvSpPr>
            <p:nvPr userDrawn="1"/>
          </p:nvSpPr>
          <p:spPr bwMode="white">
            <a:xfrm>
              <a:off x="7016" y="3932"/>
              <a:ext cx="61" cy="65"/>
            </a:xfrm>
            <a:custGeom>
              <a:avLst/>
              <a:gdLst>
                <a:gd name="T0" fmla="*/ 55 w 61"/>
                <a:gd name="T1" fmla="*/ 65 h 65"/>
                <a:gd name="T2" fmla="*/ 55 w 61"/>
                <a:gd name="T3" fmla="*/ 8 h 65"/>
                <a:gd name="T4" fmla="*/ 32 w 61"/>
                <a:gd name="T5" fmla="*/ 65 h 65"/>
                <a:gd name="T6" fmla="*/ 29 w 61"/>
                <a:gd name="T7" fmla="*/ 65 h 65"/>
                <a:gd name="T8" fmla="*/ 6 w 61"/>
                <a:gd name="T9" fmla="*/ 8 h 65"/>
                <a:gd name="T10" fmla="*/ 6 w 61"/>
                <a:gd name="T11" fmla="*/ 65 h 65"/>
                <a:gd name="T12" fmla="*/ 0 w 61"/>
                <a:gd name="T13" fmla="*/ 65 h 65"/>
                <a:gd name="T14" fmla="*/ 0 w 61"/>
                <a:gd name="T15" fmla="*/ 0 h 65"/>
                <a:gd name="T16" fmla="*/ 9 w 61"/>
                <a:gd name="T17" fmla="*/ 0 h 65"/>
                <a:gd name="T18" fmla="*/ 30 w 61"/>
                <a:gd name="T19" fmla="*/ 54 h 65"/>
                <a:gd name="T20" fmla="*/ 52 w 61"/>
                <a:gd name="T21" fmla="*/ 0 h 65"/>
                <a:gd name="T22" fmla="*/ 61 w 61"/>
                <a:gd name="T23" fmla="*/ 0 h 65"/>
                <a:gd name="T24" fmla="*/ 61 w 61"/>
                <a:gd name="T25" fmla="*/ 65 h 65"/>
                <a:gd name="T26" fmla="*/ 55 w 61"/>
                <a:gd name="T2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5">
                  <a:moveTo>
                    <a:pt x="55" y="65"/>
                  </a:moveTo>
                  <a:lnTo>
                    <a:pt x="55" y="8"/>
                  </a:lnTo>
                  <a:lnTo>
                    <a:pt x="32" y="65"/>
                  </a:lnTo>
                  <a:lnTo>
                    <a:pt x="29" y="65"/>
                  </a:lnTo>
                  <a:lnTo>
                    <a:pt x="6" y="8"/>
                  </a:lnTo>
                  <a:lnTo>
                    <a:pt x="6" y="65"/>
                  </a:lnTo>
                  <a:lnTo>
                    <a:pt x="0" y="65"/>
                  </a:lnTo>
                  <a:lnTo>
                    <a:pt x="0" y="0"/>
                  </a:lnTo>
                  <a:lnTo>
                    <a:pt x="9" y="0"/>
                  </a:lnTo>
                  <a:lnTo>
                    <a:pt x="30" y="54"/>
                  </a:lnTo>
                  <a:lnTo>
                    <a:pt x="52" y="0"/>
                  </a:lnTo>
                  <a:lnTo>
                    <a:pt x="61" y="0"/>
                  </a:lnTo>
                  <a:lnTo>
                    <a:pt x="61" y="65"/>
                  </a:lnTo>
                  <a:lnTo>
                    <a:pt x="55"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6"/>
            <p:cNvSpPr>
              <a:spLocks noEditPoints="1"/>
            </p:cNvSpPr>
            <p:nvPr userDrawn="1"/>
          </p:nvSpPr>
          <p:spPr bwMode="white">
            <a:xfrm>
              <a:off x="7086" y="3932"/>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3 w 60"/>
                <a:gd name="T13" fmla="*/ 0 h 65"/>
                <a:gd name="T14" fmla="*/ 60 w 60"/>
                <a:gd name="T15" fmla="*/ 65 h 65"/>
                <a:gd name="T16" fmla="*/ 53 w 60"/>
                <a:gd name="T17" fmla="*/ 65 h 65"/>
                <a:gd name="T18" fmla="*/ 30 w 60"/>
                <a:gd name="T19" fmla="*/ 7 h 65"/>
                <a:gd name="T20" fmla="*/ 15 w 60"/>
                <a:gd name="T21" fmla="*/ 44 h 65"/>
                <a:gd name="T22" fmla="*/ 45 w 60"/>
                <a:gd name="T23" fmla="*/ 44 h 65"/>
                <a:gd name="T24" fmla="*/ 30 w 60"/>
                <a:gd name="T25" fmla="*/ 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3" y="0"/>
                  </a:lnTo>
                  <a:lnTo>
                    <a:pt x="60" y="65"/>
                  </a:lnTo>
                  <a:lnTo>
                    <a:pt x="53" y="65"/>
                  </a:lnTo>
                  <a:close/>
                  <a:moveTo>
                    <a:pt x="30" y="7"/>
                  </a:moveTo>
                  <a:lnTo>
                    <a:pt x="15" y="44"/>
                  </a:lnTo>
                  <a:lnTo>
                    <a:pt x="45" y="44"/>
                  </a:lnTo>
                  <a:lnTo>
                    <a:pt x="3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7"/>
            <p:cNvSpPr>
              <a:spLocks noEditPoints="1"/>
            </p:cNvSpPr>
            <p:nvPr userDrawn="1"/>
          </p:nvSpPr>
          <p:spPr bwMode="white">
            <a:xfrm>
              <a:off x="7155" y="3932"/>
              <a:ext cx="45" cy="65"/>
            </a:xfrm>
            <a:custGeom>
              <a:avLst/>
              <a:gdLst>
                <a:gd name="T0" fmla="*/ 207 w 244"/>
                <a:gd name="T1" fmla="*/ 354 h 354"/>
                <a:gd name="T2" fmla="*/ 108 w 244"/>
                <a:gd name="T3" fmla="*/ 208 h 354"/>
                <a:gd name="T4" fmla="*/ 30 w 244"/>
                <a:gd name="T5" fmla="*/ 208 h 354"/>
                <a:gd name="T6" fmla="*/ 30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7 w 244"/>
                <a:gd name="T21" fmla="*/ 354 h 354"/>
                <a:gd name="T22" fmla="*/ 208 w 244"/>
                <a:gd name="T23" fmla="*/ 104 h 354"/>
                <a:gd name="T24" fmla="*/ 129 w 244"/>
                <a:gd name="T25" fmla="*/ 28 h 354"/>
                <a:gd name="T26" fmla="*/ 30 w 244"/>
                <a:gd name="T27" fmla="*/ 28 h 354"/>
                <a:gd name="T28" fmla="*/ 30 w 244"/>
                <a:gd name="T29" fmla="*/ 180 h 354"/>
                <a:gd name="T30" fmla="*/ 129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7" y="354"/>
                  </a:moveTo>
                  <a:cubicBezTo>
                    <a:pt x="108" y="208"/>
                    <a:pt x="108" y="208"/>
                    <a:pt x="108" y="208"/>
                  </a:cubicBezTo>
                  <a:cubicBezTo>
                    <a:pt x="30" y="208"/>
                    <a:pt x="30" y="208"/>
                    <a:pt x="30" y="208"/>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4" y="204"/>
                    <a:pt x="142" y="206"/>
                  </a:cubicBezTo>
                  <a:cubicBezTo>
                    <a:pt x="244" y="354"/>
                    <a:pt x="244" y="354"/>
                    <a:pt x="244" y="354"/>
                  </a:cubicBezTo>
                  <a:lnTo>
                    <a:pt x="207" y="354"/>
                  </a:lnTo>
                  <a:close/>
                  <a:moveTo>
                    <a:pt x="208" y="104"/>
                  </a:moveTo>
                  <a:cubicBezTo>
                    <a:pt x="208" y="59"/>
                    <a:pt x="176" y="28"/>
                    <a:pt x="129" y="28"/>
                  </a:cubicBezTo>
                  <a:cubicBezTo>
                    <a:pt x="30" y="28"/>
                    <a:pt x="30" y="28"/>
                    <a:pt x="30" y="28"/>
                  </a:cubicBezTo>
                  <a:cubicBezTo>
                    <a:pt x="30" y="180"/>
                    <a:pt x="30" y="180"/>
                    <a:pt x="30" y="180"/>
                  </a:cubicBezTo>
                  <a:cubicBezTo>
                    <a:pt x="129" y="180"/>
                    <a:pt x="129" y="180"/>
                    <a:pt x="129"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8"/>
            <p:cNvSpPr>
              <a:spLocks/>
            </p:cNvSpPr>
            <p:nvPr userDrawn="1"/>
          </p:nvSpPr>
          <p:spPr bwMode="white">
            <a:xfrm>
              <a:off x="7207" y="3932"/>
              <a:ext cx="48" cy="65"/>
            </a:xfrm>
            <a:custGeom>
              <a:avLst/>
              <a:gdLst>
                <a:gd name="T0" fmla="*/ 21 w 48"/>
                <a:gd name="T1" fmla="*/ 65 h 65"/>
                <a:gd name="T2" fmla="*/ 21 w 48"/>
                <a:gd name="T3" fmla="*/ 6 h 65"/>
                <a:gd name="T4" fmla="*/ 0 w 48"/>
                <a:gd name="T5" fmla="*/ 6 h 65"/>
                <a:gd name="T6" fmla="*/ 0 w 48"/>
                <a:gd name="T7" fmla="*/ 0 h 65"/>
                <a:gd name="T8" fmla="*/ 48 w 48"/>
                <a:gd name="T9" fmla="*/ 0 h 65"/>
                <a:gd name="T10" fmla="*/ 48 w 48"/>
                <a:gd name="T11" fmla="*/ 6 h 65"/>
                <a:gd name="T12" fmla="*/ 27 w 48"/>
                <a:gd name="T13" fmla="*/ 6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6"/>
                  </a:lnTo>
                  <a:lnTo>
                    <a:pt x="0" y="6"/>
                  </a:lnTo>
                  <a:lnTo>
                    <a:pt x="0" y="0"/>
                  </a:lnTo>
                  <a:lnTo>
                    <a:pt x="48" y="0"/>
                  </a:lnTo>
                  <a:lnTo>
                    <a:pt x="48" y="6"/>
                  </a:lnTo>
                  <a:lnTo>
                    <a:pt x="27" y="6"/>
                  </a:lnTo>
                  <a:lnTo>
                    <a:pt x="27" y="65"/>
                  </a:lnTo>
                  <a:lnTo>
                    <a:pt x="2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9"/>
            <p:cNvSpPr>
              <a:spLocks/>
            </p:cNvSpPr>
            <p:nvPr userDrawn="1"/>
          </p:nvSpPr>
          <p:spPr bwMode="white">
            <a:xfrm>
              <a:off x="7266" y="3932"/>
              <a:ext cx="41" cy="65"/>
            </a:xfrm>
            <a:custGeom>
              <a:avLst/>
              <a:gdLst>
                <a:gd name="T0" fmla="*/ 0 w 41"/>
                <a:gd name="T1" fmla="*/ 65 h 65"/>
                <a:gd name="T2" fmla="*/ 0 w 41"/>
                <a:gd name="T3" fmla="*/ 0 h 65"/>
                <a:gd name="T4" fmla="*/ 41 w 41"/>
                <a:gd name="T5" fmla="*/ 0 h 65"/>
                <a:gd name="T6" fmla="*/ 41 w 41"/>
                <a:gd name="T7" fmla="*/ 6 h 65"/>
                <a:gd name="T8" fmla="*/ 6 w 41"/>
                <a:gd name="T9" fmla="*/ 6 h 65"/>
                <a:gd name="T10" fmla="*/ 6 w 41"/>
                <a:gd name="T11" fmla="*/ 30 h 65"/>
                <a:gd name="T12" fmla="*/ 40 w 41"/>
                <a:gd name="T13" fmla="*/ 30 h 65"/>
                <a:gd name="T14" fmla="*/ 40 w 41"/>
                <a:gd name="T15" fmla="*/ 35 h 65"/>
                <a:gd name="T16" fmla="*/ 6 w 41"/>
                <a:gd name="T17" fmla="*/ 35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6"/>
                  </a:lnTo>
                  <a:lnTo>
                    <a:pt x="6" y="6"/>
                  </a:lnTo>
                  <a:lnTo>
                    <a:pt x="6" y="30"/>
                  </a:lnTo>
                  <a:lnTo>
                    <a:pt x="40" y="30"/>
                  </a:lnTo>
                  <a:lnTo>
                    <a:pt x="40" y="35"/>
                  </a:lnTo>
                  <a:lnTo>
                    <a:pt x="6" y="35"/>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0"/>
            <p:cNvSpPr>
              <a:spLocks noEditPoints="1"/>
            </p:cNvSpPr>
            <p:nvPr userDrawn="1"/>
          </p:nvSpPr>
          <p:spPr bwMode="white">
            <a:xfrm>
              <a:off x="7321" y="3932"/>
              <a:ext cx="44" cy="65"/>
            </a:xfrm>
            <a:custGeom>
              <a:avLst/>
              <a:gdLst>
                <a:gd name="T0" fmla="*/ 208 w 244"/>
                <a:gd name="T1" fmla="*/ 354 h 354"/>
                <a:gd name="T2" fmla="*/ 109 w 244"/>
                <a:gd name="T3" fmla="*/ 208 h 354"/>
                <a:gd name="T4" fmla="*/ 31 w 244"/>
                <a:gd name="T5" fmla="*/ 208 h 354"/>
                <a:gd name="T6" fmla="*/ 31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8 w 244"/>
                <a:gd name="T21" fmla="*/ 354 h 354"/>
                <a:gd name="T22" fmla="*/ 208 w 244"/>
                <a:gd name="T23" fmla="*/ 104 h 354"/>
                <a:gd name="T24" fmla="*/ 130 w 244"/>
                <a:gd name="T25" fmla="*/ 28 h 354"/>
                <a:gd name="T26" fmla="*/ 31 w 244"/>
                <a:gd name="T27" fmla="*/ 28 h 354"/>
                <a:gd name="T28" fmla="*/ 31 w 244"/>
                <a:gd name="T29" fmla="*/ 180 h 354"/>
                <a:gd name="T30" fmla="*/ 130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9" y="208"/>
                    <a:pt x="109" y="208"/>
                    <a:pt x="109" y="208"/>
                  </a:cubicBezTo>
                  <a:cubicBezTo>
                    <a:pt x="31" y="208"/>
                    <a:pt x="31" y="208"/>
                    <a:pt x="31" y="208"/>
                  </a:cubicBezTo>
                  <a:cubicBezTo>
                    <a:pt x="31" y="354"/>
                    <a:pt x="31" y="354"/>
                    <a:pt x="31"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5" y="204"/>
                    <a:pt x="142" y="206"/>
                  </a:cubicBezTo>
                  <a:cubicBezTo>
                    <a:pt x="244" y="354"/>
                    <a:pt x="244" y="354"/>
                    <a:pt x="244" y="354"/>
                  </a:cubicBezTo>
                  <a:lnTo>
                    <a:pt x="208" y="354"/>
                  </a:lnTo>
                  <a:close/>
                  <a:moveTo>
                    <a:pt x="208" y="104"/>
                  </a:moveTo>
                  <a:cubicBezTo>
                    <a:pt x="208" y="59"/>
                    <a:pt x="176" y="28"/>
                    <a:pt x="130" y="28"/>
                  </a:cubicBezTo>
                  <a:cubicBezTo>
                    <a:pt x="31" y="28"/>
                    <a:pt x="31" y="28"/>
                    <a:pt x="31" y="28"/>
                  </a:cubicBezTo>
                  <a:cubicBezTo>
                    <a:pt x="31" y="180"/>
                    <a:pt x="31" y="180"/>
                    <a:pt x="31" y="180"/>
                  </a:cubicBezTo>
                  <a:cubicBezTo>
                    <a:pt x="130" y="180"/>
                    <a:pt x="130" y="180"/>
                    <a:pt x="130"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Oval 31"/>
            <p:cNvSpPr>
              <a:spLocks noChangeArrowheads="1"/>
            </p:cNvSpPr>
            <p:nvPr userDrawn="1"/>
          </p:nvSpPr>
          <p:spPr bwMode="white">
            <a:xfrm>
              <a:off x="7372" y="3990"/>
              <a:ext cx="9"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2"/>
            <p:cNvSpPr>
              <a:spLocks/>
            </p:cNvSpPr>
            <p:nvPr userDrawn="1"/>
          </p:nvSpPr>
          <p:spPr bwMode="white">
            <a:xfrm>
              <a:off x="6957" y="4021"/>
              <a:ext cx="46" cy="67"/>
            </a:xfrm>
            <a:custGeom>
              <a:avLst/>
              <a:gdLst>
                <a:gd name="T0" fmla="*/ 0 w 255"/>
                <a:gd name="T1" fmla="*/ 310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5 w 255"/>
                <a:gd name="T17" fmla="*/ 28 h 366"/>
                <a:gd name="T18" fmla="*/ 43 w 255"/>
                <a:gd name="T19" fmla="*/ 93 h 366"/>
                <a:gd name="T20" fmla="*/ 255 w 255"/>
                <a:gd name="T21" fmla="*/ 266 h 366"/>
                <a:gd name="T22" fmla="*/ 129 w 255"/>
                <a:gd name="T23" fmla="*/ 366 h 366"/>
                <a:gd name="T24" fmla="*/ 0 w 255"/>
                <a:gd name="T25" fmla="*/ 31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10"/>
                  </a:moveTo>
                  <a:cubicBezTo>
                    <a:pt x="19" y="287"/>
                    <a:pt x="19" y="287"/>
                    <a:pt x="19" y="287"/>
                  </a:cubicBezTo>
                  <a:cubicBezTo>
                    <a:pt x="42" y="313"/>
                    <a:pt x="79" y="338"/>
                    <a:pt x="130" y="338"/>
                  </a:cubicBezTo>
                  <a:cubicBezTo>
                    <a:pt x="202" y="338"/>
                    <a:pt x="223" y="298"/>
                    <a:pt x="223" y="268"/>
                  </a:cubicBezTo>
                  <a:cubicBezTo>
                    <a:pt x="223" y="164"/>
                    <a:pt x="11" y="218"/>
                    <a:pt x="11" y="94"/>
                  </a:cubicBezTo>
                  <a:cubicBezTo>
                    <a:pt x="11" y="37"/>
                    <a:pt x="63" y="0"/>
                    <a:pt x="127" y="0"/>
                  </a:cubicBezTo>
                  <a:cubicBezTo>
                    <a:pt x="180" y="0"/>
                    <a:pt x="219" y="19"/>
                    <a:pt x="247" y="50"/>
                  </a:cubicBezTo>
                  <a:cubicBezTo>
                    <a:pt x="227" y="72"/>
                    <a:pt x="227" y="72"/>
                    <a:pt x="227" y="72"/>
                  </a:cubicBezTo>
                  <a:cubicBezTo>
                    <a:pt x="201" y="41"/>
                    <a:pt x="165" y="28"/>
                    <a:pt x="125" y="28"/>
                  </a:cubicBezTo>
                  <a:cubicBezTo>
                    <a:pt x="78" y="28"/>
                    <a:pt x="43" y="55"/>
                    <a:pt x="43" y="93"/>
                  </a:cubicBezTo>
                  <a:cubicBezTo>
                    <a:pt x="43" y="184"/>
                    <a:pt x="255" y="134"/>
                    <a:pt x="255" y="266"/>
                  </a:cubicBezTo>
                  <a:cubicBezTo>
                    <a:pt x="255" y="311"/>
                    <a:pt x="225" y="366"/>
                    <a:pt x="129" y="366"/>
                  </a:cubicBezTo>
                  <a:cubicBezTo>
                    <a:pt x="71" y="366"/>
                    <a:pt x="27" y="343"/>
                    <a:pt x="0" y="3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33"/>
            <p:cNvSpPr>
              <a:spLocks noEditPoints="1"/>
            </p:cNvSpPr>
            <p:nvPr userDrawn="1"/>
          </p:nvSpPr>
          <p:spPr bwMode="white">
            <a:xfrm>
              <a:off x="7005" y="4022"/>
              <a:ext cx="59" cy="65"/>
            </a:xfrm>
            <a:custGeom>
              <a:avLst/>
              <a:gdLst>
                <a:gd name="T0" fmla="*/ 53 w 59"/>
                <a:gd name="T1" fmla="*/ 65 h 65"/>
                <a:gd name="T2" fmla="*/ 47 w 59"/>
                <a:gd name="T3" fmla="*/ 49 h 65"/>
                <a:gd name="T4" fmla="*/ 13 w 59"/>
                <a:gd name="T5" fmla="*/ 49 h 65"/>
                <a:gd name="T6" fmla="*/ 6 w 59"/>
                <a:gd name="T7" fmla="*/ 65 h 65"/>
                <a:gd name="T8" fmla="*/ 0 w 59"/>
                <a:gd name="T9" fmla="*/ 65 h 65"/>
                <a:gd name="T10" fmla="*/ 26 w 59"/>
                <a:gd name="T11" fmla="*/ 0 h 65"/>
                <a:gd name="T12" fmla="*/ 33 w 59"/>
                <a:gd name="T13" fmla="*/ 0 h 65"/>
                <a:gd name="T14" fmla="*/ 59 w 59"/>
                <a:gd name="T15" fmla="*/ 65 h 65"/>
                <a:gd name="T16" fmla="*/ 53 w 59"/>
                <a:gd name="T17" fmla="*/ 65 h 65"/>
                <a:gd name="T18" fmla="*/ 30 w 59"/>
                <a:gd name="T19" fmla="*/ 6 h 65"/>
                <a:gd name="T20" fmla="*/ 14 w 59"/>
                <a:gd name="T21" fmla="*/ 44 h 65"/>
                <a:gd name="T22" fmla="*/ 45 w 59"/>
                <a:gd name="T23" fmla="*/ 44 h 65"/>
                <a:gd name="T24" fmla="*/ 30 w 59"/>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65">
                  <a:moveTo>
                    <a:pt x="53" y="65"/>
                  </a:moveTo>
                  <a:lnTo>
                    <a:pt x="47" y="49"/>
                  </a:lnTo>
                  <a:lnTo>
                    <a:pt x="13" y="49"/>
                  </a:lnTo>
                  <a:lnTo>
                    <a:pt x="6" y="65"/>
                  </a:lnTo>
                  <a:lnTo>
                    <a:pt x="0" y="65"/>
                  </a:lnTo>
                  <a:lnTo>
                    <a:pt x="26" y="0"/>
                  </a:lnTo>
                  <a:lnTo>
                    <a:pt x="33" y="0"/>
                  </a:lnTo>
                  <a:lnTo>
                    <a:pt x="59" y="65"/>
                  </a:lnTo>
                  <a:lnTo>
                    <a:pt x="53" y="65"/>
                  </a:lnTo>
                  <a:close/>
                  <a:moveTo>
                    <a:pt x="30" y="6"/>
                  </a:moveTo>
                  <a:lnTo>
                    <a:pt x="14" y="44"/>
                  </a:lnTo>
                  <a:lnTo>
                    <a:pt x="45" y="44"/>
                  </a:lnTo>
                  <a:lnTo>
                    <a:pt x="3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4"/>
            <p:cNvSpPr>
              <a:spLocks/>
            </p:cNvSpPr>
            <p:nvPr userDrawn="1"/>
          </p:nvSpPr>
          <p:spPr bwMode="white">
            <a:xfrm>
              <a:off x="7074"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35"/>
            <p:cNvSpPr>
              <a:spLocks/>
            </p:cNvSpPr>
            <p:nvPr userDrawn="1"/>
          </p:nvSpPr>
          <p:spPr bwMode="white">
            <a:xfrm>
              <a:off x="7126"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59 h 65"/>
                <a:gd name="T20" fmla="*/ 41 w 41"/>
                <a:gd name="T21" fmla="*/ 59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59"/>
                  </a:lnTo>
                  <a:lnTo>
                    <a:pt x="41" y="59"/>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36"/>
            <p:cNvSpPr>
              <a:spLocks noEditPoints="1"/>
            </p:cNvSpPr>
            <p:nvPr userDrawn="1"/>
          </p:nvSpPr>
          <p:spPr bwMode="white">
            <a:xfrm>
              <a:off x="7181" y="4022"/>
              <a:ext cx="44" cy="65"/>
            </a:xfrm>
            <a:custGeom>
              <a:avLst/>
              <a:gdLst>
                <a:gd name="T0" fmla="*/ 208 w 244"/>
                <a:gd name="T1" fmla="*/ 354 h 354"/>
                <a:gd name="T2" fmla="*/ 108 w 244"/>
                <a:gd name="T3" fmla="*/ 207 h 354"/>
                <a:gd name="T4" fmla="*/ 30 w 244"/>
                <a:gd name="T5" fmla="*/ 207 h 354"/>
                <a:gd name="T6" fmla="*/ 30 w 244"/>
                <a:gd name="T7" fmla="*/ 354 h 354"/>
                <a:gd name="T8" fmla="*/ 0 w 244"/>
                <a:gd name="T9" fmla="*/ 354 h 354"/>
                <a:gd name="T10" fmla="*/ 0 w 244"/>
                <a:gd name="T11" fmla="*/ 0 h 354"/>
                <a:gd name="T12" fmla="*/ 132 w 244"/>
                <a:gd name="T13" fmla="*/ 0 h 354"/>
                <a:gd name="T14" fmla="*/ 240 w 244"/>
                <a:gd name="T15" fmla="*/ 103 h 354"/>
                <a:gd name="T16" fmla="*/ 142 w 244"/>
                <a:gd name="T17" fmla="*/ 205 h 354"/>
                <a:gd name="T18" fmla="*/ 244 w 244"/>
                <a:gd name="T19" fmla="*/ 354 h 354"/>
                <a:gd name="T20" fmla="*/ 208 w 244"/>
                <a:gd name="T21" fmla="*/ 354 h 354"/>
                <a:gd name="T22" fmla="*/ 208 w 244"/>
                <a:gd name="T23" fmla="*/ 103 h 354"/>
                <a:gd name="T24" fmla="*/ 130 w 244"/>
                <a:gd name="T25" fmla="*/ 27 h 354"/>
                <a:gd name="T26" fmla="*/ 30 w 244"/>
                <a:gd name="T27" fmla="*/ 27 h 354"/>
                <a:gd name="T28" fmla="*/ 30 w 244"/>
                <a:gd name="T29" fmla="*/ 180 h 354"/>
                <a:gd name="T30" fmla="*/ 130 w 244"/>
                <a:gd name="T31" fmla="*/ 180 h 354"/>
                <a:gd name="T32" fmla="*/ 208 w 244"/>
                <a:gd name="T33" fmla="*/ 10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8" y="207"/>
                    <a:pt x="108" y="207"/>
                    <a:pt x="108" y="207"/>
                  </a:cubicBezTo>
                  <a:cubicBezTo>
                    <a:pt x="30" y="207"/>
                    <a:pt x="30" y="207"/>
                    <a:pt x="30" y="207"/>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3"/>
                  </a:cubicBezTo>
                  <a:cubicBezTo>
                    <a:pt x="240" y="167"/>
                    <a:pt x="194" y="203"/>
                    <a:pt x="142" y="205"/>
                  </a:cubicBezTo>
                  <a:cubicBezTo>
                    <a:pt x="244" y="354"/>
                    <a:pt x="244" y="354"/>
                    <a:pt x="244" y="354"/>
                  </a:cubicBezTo>
                  <a:lnTo>
                    <a:pt x="208" y="354"/>
                  </a:lnTo>
                  <a:close/>
                  <a:moveTo>
                    <a:pt x="208" y="103"/>
                  </a:moveTo>
                  <a:cubicBezTo>
                    <a:pt x="208" y="59"/>
                    <a:pt x="176" y="27"/>
                    <a:pt x="130" y="27"/>
                  </a:cubicBezTo>
                  <a:cubicBezTo>
                    <a:pt x="30" y="27"/>
                    <a:pt x="30" y="27"/>
                    <a:pt x="30" y="27"/>
                  </a:cubicBezTo>
                  <a:cubicBezTo>
                    <a:pt x="30" y="180"/>
                    <a:pt x="30" y="180"/>
                    <a:pt x="30" y="180"/>
                  </a:cubicBezTo>
                  <a:cubicBezTo>
                    <a:pt x="130" y="180"/>
                    <a:pt x="130" y="180"/>
                    <a:pt x="130" y="180"/>
                  </a:cubicBezTo>
                  <a:cubicBezTo>
                    <a:pt x="176" y="180"/>
                    <a:pt x="208" y="148"/>
                    <a:pt x="208"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Oval 37"/>
            <p:cNvSpPr>
              <a:spLocks noChangeArrowheads="1"/>
            </p:cNvSpPr>
            <p:nvPr userDrawn="1"/>
          </p:nvSpPr>
          <p:spPr bwMode="white">
            <a:xfrm>
              <a:off x="7233" y="4079"/>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50023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729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7"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8"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
        <p:nvSpPr>
          <p:cNvPr id="6" name="Text Placeholder 5"/>
          <p:cNvSpPr>
            <a:spLocks noGrp="1"/>
          </p:cNvSpPr>
          <p:nvPr>
            <p:ph type="body" sz="quarter" idx="10"/>
          </p:nvPr>
        </p:nvSpPr>
        <p:spPr>
          <a:xfrm>
            <a:off x="304800" y="1219200"/>
            <a:ext cx="57150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1"/>
          </p:nvPr>
        </p:nvSpPr>
        <p:spPr>
          <a:xfrm>
            <a:off x="6019800" y="1219200"/>
            <a:ext cx="5867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251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Tree>
    <p:extLst>
      <p:ext uri="{BB962C8B-B14F-4D97-AF65-F5344CB8AC3E}">
        <p14:creationId xmlns:p14="http://schemas.microsoft.com/office/powerpoint/2010/main" val="401611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790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 name="Straight Connector 4"/>
          <p:cNvCxnSpPr/>
          <p:nvPr userDrawn="1"/>
        </p:nvCxnSpPr>
        <p:spPr>
          <a:xfrm>
            <a:off x="5695950" y="4062248"/>
            <a:ext cx="800100" cy="0"/>
          </a:xfrm>
          <a:prstGeom prst="line">
            <a:avLst/>
          </a:prstGeom>
          <a:ln w="1143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itle 5"/>
          <p:cNvSpPr>
            <a:spLocks noGrp="1"/>
          </p:cNvSpPr>
          <p:nvPr>
            <p:ph type="title" hasCustomPrompt="1"/>
          </p:nvPr>
        </p:nvSpPr>
        <p:spPr>
          <a:xfrm>
            <a:off x="1409700" y="2461074"/>
            <a:ext cx="9372600" cy="1371600"/>
          </a:xfrm>
        </p:spPr>
        <p:txBody>
          <a:bodyPr vert="horz" lIns="155448" tIns="155448" rIns="155448" bIns="155448" rtlCol="0" anchor="b" anchorCtr="0">
            <a:noAutofit/>
          </a:bodyPr>
          <a:lstStyle>
            <a:lvl1pPr algn="ctr">
              <a:defRPr lang="en-US" sz="6600" cap="all" spc="-200" baseline="0" smtClean="0">
                <a:latin typeface="+mn-lt"/>
                <a:ea typeface="+mn-ea"/>
              </a:defRPr>
            </a:lvl1pPr>
          </a:lstStyle>
          <a:p>
            <a:pPr marL="0" lvl="0" indent="0" algn="ctr">
              <a:spcBef>
                <a:spcPts val="1000"/>
              </a:spcBef>
              <a:buFontTx/>
            </a:pPr>
            <a:r>
              <a:rPr lang="en-US" dirty="0"/>
              <a:t>SECTION TITLE</a:t>
            </a:r>
          </a:p>
        </p:txBody>
      </p:sp>
    </p:spTree>
    <p:extLst>
      <p:ext uri="{BB962C8B-B14F-4D97-AF65-F5344CB8AC3E}">
        <p14:creationId xmlns:p14="http://schemas.microsoft.com/office/powerpoint/2010/main" val="408443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5"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6"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5776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Line Title and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990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Line 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698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Header">
    <p:bg bwMode="invGray">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3"/>
          <p:cNvSpPr>
            <a:spLocks noGrp="1"/>
          </p:cNvSpPr>
          <p:nvPr>
            <p:ph type="body" sz="quarter" idx="10" hasCustomPrompt="1"/>
          </p:nvPr>
        </p:nvSpPr>
        <p:spPr bwMode="white">
          <a:xfrm>
            <a:off x="1409700" y="2461074"/>
            <a:ext cx="9372600" cy="1371600"/>
          </a:xfrm>
        </p:spPr>
        <p:txBody>
          <a:bodyPr anchor="b" anchorCtr="0"/>
          <a:lstStyle>
            <a:lvl1pPr algn="ctr">
              <a:buFontTx/>
              <a:buNone/>
              <a:defRPr sz="6600" spc="-200" baseline="0"/>
            </a:lvl1pPr>
            <a:lvl2pPr>
              <a:buFontTx/>
              <a:buNone/>
              <a:defRPr/>
            </a:lvl2pPr>
            <a:lvl3pPr>
              <a:buFontTx/>
              <a:buNone/>
              <a:defRPr/>
            </a:lvl3pPr>
            <a:lvl4pPr>
              <a:buFontTx/>
              <a:buNone/>
              <a:defRPr/>
            </a:lvl4pPr>
            <a:lvl5pPr>
              <a:buFontTx/>
              <a:buNone/>
              <a:defRPr/>
            </a:lvl5pPr>
          </a:lstStyle>
          <a:p>
            <a:pPr lvl="0"/>
            <a:r>
              <a:rPr lang="en-US" dirty="0"/>
              <a:t>SECTION TITLE</a:t>
            </a:r>
          </a:p>
        </p:txBody>
      </p:sp>
      <p:cxnSp>
        <p:nvCxnSpPr>
          <p:cNvPr id="5" name="Straight Connector 4"/>
          <p:cNvCxnSpPr/>
          <p:nvPr userDrawn="1"/>
        </p:nvCxnSpPr>
        <p:spPr>
          <a:xfrm>
            <a:off x="5695950" y="4062248"/>
            <a:ext cx="800100" cy="0"/>
          </a:xfrm>
          <a:prstGeom prst="line">
            <a:avLst/>
          </a:prstGeom>
          <a:ln w="1143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44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ank You">
    <p:bg bwMode="invGray">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409700" y="2414016"/>
            <a:ext cx="9372600" cy="1371600"/>
          </a:xfrm>
        </p:spPr>
        <p:txBody>
          <a:bodyPr/>
          <a:lstStyle>
            <a:lvl1pPr algn="ctr">
              <a:buFontTx/>
              <a:buNone/>
              <a:defRPr sz="8000" spc="-200" baseline="0"/>
            </a:lvl1pPr>
            <a:lvl2pPr>
              <a:buFontTx/>
              <a:buNone/>
              <a:defRPr/>
            </a:lvl2pPr>
            <a:lvl3pPr>
              <a:buFontTx/>
              <a:buNone/>
              <a:defRPr/>
            </a:lvl3pPr>
            <a:lvl4pPr>
              <a:buFontTx/>
              <a:buNone/>
              <a:defRPr/>
            </a:lvl4pPr>
            <a:lvl5pPr>
              <a:buFontTx/>
              <a:buNone/>
              <a:defRPr/>
            </a:lvl5pPr>
          </a:lstStyle>
          <a:p>
            <a:pPr lvl="0"/>
            <a:r>
              <a:rPr lang="en-US" dirty="0"/>
              <a:t>Thank You</a:t>
            </a:r>
          </a:p>
        </p:txBody>
      </p:sp>
    </p:spTree>
    <p:extLst>
      <p:ext uri="{BB962C8B-B14F-4D97-AF65-F5344CB8AC3E}">
        <p14:creationId xmlns:p14="http://schemas.microsoft.com/office/powerpoint/2010/main" val="111445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0">
                      <a:schemeClr val="bg1"/>
                    </a:gs>
                    <a:gs pos="99000">
                      <a:schemeClr val="bg1"/>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79659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dirty="0"/>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88053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tx2"/>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43338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pic>
        <p:nvPicPr>
          <p:cNvPr id="5" name="Picture 4"/>
          <p:cNvPicPr>
            <a:picLocks noChangeAspect="1"/>
          </p:cNvPicPr>
          <p:nvPr userDrawn="1"/>
        </p:nvPicPr>
        <p:blipFill>
          <a:blip r:embed="rId2">
            <a:lum bright="22000"/>
          </a:blip>
          <a:stretch>
            <a:fillRect/>
          </a:stretch>
        </p:blipFill>
        <p:spPr>
          <a:xfrm>
            <a:off x="0" y="484632"/>
            <a:ext cx="12192000" cy="5946832"/>
          </a:xfrm>
          <a:prstGeom prst="rect">
            <a:avLst/>
          </a:prstGeom>
        </p:spPr>
      </p:pic>
    </p:spTree>
    <p:extLst>
      <p:ext uri="{BB962C8B-B14F-4D97-AF65-F5344CB8AC3E}">
        <p14:creationId xmlns:p14="http://schemas.microsoft.com/office/powerpoint/2010/main" val="411481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5 Penultimate Slide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03586" y="1998303"/>
            <a:ext cx="3384828" cy="2658194"/>
          </a:xfrm>
          <a:prstGeom prst="rect">
            <a:avLst/>
          </a:prstGeom>
        </p:spPr>
      </p:pic>
      <p:sp>
        <p:nvSpPr>
          <p:cNvPr id="9" name="AutoShape 4"/>
          <p:cNvSpPr>
            <a:spLocks noChangeAspect="1" noChangeArrowheads="1" noTextEdit="1"/>
          </p:cNvSpPr>
          <p:nvPr/>
        </p:nvSpPr>
        <p:spPr bwMode="auto">
          <a:xfrm>
            <a:off x="3076681" y="1600200"/>
            <a:ext cx="6035462" cy="34120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9"/>
          <p:cNvSpPr>
            <a:spLocks noChangeArrowheads="1"/>
          </p:cNvSpPr>
          <p:nvPr/>
        </p:nvSpPr>
        <p:spPr bwMode="auto">
          <a:xfrm>
            <a:off x="3076681" y="1600200"/>
            <a:ext cx="6035462" cy="3412034"/>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645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theme" Target="../theme/theme2.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image" Target="../media/image13.jpg"/><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theme" Target="../theme/theme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theme" Target="../theme/theme4.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theme" Target="../theme/theme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dirty="0"/>
              <a:t>Click to edit Master title style</a:t>
            </a:r>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dirty="0"/>
              <a:t>Click to edit Master text styles</a:t>
            </a:r>
          </a:p>
          <a:p>
            <a:pPr marL="457200" lvl="1" indent="-457200">
              <a:buClr>
                <a:schemeClr val="accent5"/>
              </a:buClr>
              <a:buFont typeface="Arial" charset="0"/>
            </a:pPr>
            <a:r>
              <a:rPr lang="en-US" dirty="0"/>
              <a:t>Second level</a:t>
            </a:r>
          </a:p>
          <a:p>
            <a:pPr marL="457200" lvl="2" indent="-457200">
              <a:buClr>
                <a:schemeClr val="accent5"/>
              </a:buClr>
              <a:buFont typeface="Arial" charset="0"/>
            </a:pPr>
            <a:r>
              <a:rPr lang="en-US" dirty="0"/>
              <a:t>Third level</a:t>
            </a:r>
          </a:p>
          <a:p>
            <a:pPr marL="457200" lvl="3" indent="-457200">
              <a:buClr>
                <a:schemeClr val="accent5"/>
              </a:buClr>
              <a:buFont typeface="Arial" charset="0"/>
            </a:pPr>
            <a:r>
              <a:rPr lang="en-US" dirty="0"/>
              <a:t>Fourth level</a:t>
            </a:r>
          </a:p>
          <a:p>
            <a:pPr marL="457200" lvl="4" indent="-457200">
              <a:buClr>
                <a:schemeClr val="accent5"/>
              </a:buClr>
              <a:buFont typeface="Arial" charset="0"/>
            </a:pPr>
            <a:r>
              <a:rPr lang="en-US" dirty="0"/>
              <a:t>Fifth level</a:t>
            </a:r>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2017 F5 Networks</a:t>
            </a:r>
            <a:endParaRPr lang="en-US" dirty="0"/>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081725600"/>
      </p:ext>
    </p:extLst>
  </p:cSld>
  <p:clrMap bg1="dk1" tx1="lt1" bg2="dk2" tx2="lt2" accent1="accent1" accent2="accent2" accent3="accent3" accent4="accent4" accent5="accent5" accent6="accent6" hlink="hlink" folHlink="folHlink"/>
  <p:sldLayoutIdLst>
    <p:sldLayoutId id="2147483775" r:id="rId1"/>
    <p:sldLayoutId id="2147483813" r:id="rId2"/>
    <p:sldLayoutId id="2147483740" r:id="rId3"/>
    <p:sldLayoutId id="2147483814" r:id="rId4"/>
    <p:sldLayoutId id="2147483815" r:id="rId5"/>
    <p:sldLayoutId id="2147483739" r:id="rId6"/>
    <p:sldLayoutId id="2147483816" r:id="rId7"/>
    <p:sldLayoutId id="2147483817" r:id="rId8"/>
    <p:sldLayoutId id="2147483749" r:id="rId9"/>
    <p:sldLayoutId id="2147483818" r:id="rId10"/>
    <p:sldLayoutId id="2147483752" r:id="rId11"/>
    <p:sldLayoutId id="2147483754" r:id="rId12"/>
    <p:sldLayoutId id="2147483759" r:id="rId13"/>
    <p:sldLayoutId id="2147483760" r:id="rId14"/>
    <p:sldLayoutId id="2147483771" r:id="rId15"/>
    <p:sldLayoutId id="2147483837" r:id="rId16"/>
    <p:sldLayoutId id="2147483916" r:id="rId17"/>
    <p:sldLayoutId id="2147483919" r:id="rId18"/>
    <p:sldLayoutId id="2147483920" r:id="rId19"/>
    <p:sldLayoutId id="2147483921" r:id="rId20"/>
    <p:sldLayoutId id="2147483922" r:id="rId21"/>
    <p:sldLayoutId id="2147483923" r:id="rId22"/>
    <p:sldLayoutId id="2147483924" r:id="rId23"/>
    <p:sldLayoutId id="2147483925" r:id="rId24"/>
    <p:sldLayoutId id="2147483926" r:id="rId25"/>
    <p:sldLayoutId id="2147483927" r:id="rId26"/>
    <p:sldLayoutId id="2147483928" r:id="rId27"/>
    <p:sldLayoutId id="2147483929" r:id="rId28"/>
    <p:sldLayoutId id="2147483930" r:id="rId29"/>
    <p:sldLayoutId id="2147483931" r:id="rId30"/>
    <p:sldLayoutId id="2147483932" r:id="rId31"/>
    <p:sldLayoutId id="2147483933" r:id="rId32"/>
    <p:sldLayoutId id="2147483934" r:id="rId33"/>
    <p:sldLayoutId id="2147483935" r:id="rId34"/>
    <p:sldLayoutId id="2147483936" r:id="rId35"/>
    <p:sldLayoutId id="2147483937" r:id="rId36"/>
    <p:sldLayoutId id="2147483938" r:id="rId37"/>
    <p:sldLayoutId id="2147483939"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1"/>
              </a:gs>
              <a:gs pos="100000">
                <a:schemeClr val="tx1"/>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1"/>
              </a:gs>
              <a:gs pos="100000">
                <a:schemeClr val="tx1"/>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dirty="0"/>
              <a:t>Click to edit Master title style</a:t>
            </a:r>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dirty="0"/>
              <a:t>Click to edit Master text styles</a:t>
            </a:r>
          </a:p>
          <a:p>
            <a:pPr marL="457200" lvl="1" indent="-457200">
              <a:buClr>
                <a:schemeClr val="accent5"/>
              </a:buClr>
              <a:buFont typeface="Arial" charset="0"/>
            </a:pPr>
            <a:r>
              <a:rPr lang="en-US" dirty="0"/>
              <a:t>Second level</a:t>
            </a:r>
          </a:p>
          <a:p>
            <a:pPr marL="457200" lvl="2" indent="-457200">
              <a:buClr>
                <a:schemeClr val="accent5"/>
              </a:buClr>
              <a:buFont typeface="Arial" charset="0"/>
            </a:pPr>
            <a:r>
              <a:rPr lang="en-US" dirty="0"/>
              <a:t>Third level</a:t>
            </a:r>
          </a:p>
          <a:p>
            <a:pPr marL="457200" lvl="3" indent="-457200">
              <a:buClr>
                <a:schemeClr val="accent5"/>
              </a:buClr>
              <a:buFont typeface="Arial" charset="0"/>
            </a:pPr>
            <a:r>
              <a:rPr lang="en-US" dirty="0"/>
              <a:t>Fourth level</a:t>
            </a:r>
          </a:p>
          <a:p>
            <a:pPr marL="457200" lvl="4" indent="-457200">
              <a:buClr>
                <a:schemeClr val="accent5"/>
              </a:buClr>
              <a:buFont typeface="Arial" charset="0"/>
            </a:pPr>
            <a:r>
              <a:rPr lang="en-US" dirty="0"/>
              <a:t>Fifth level</a:t>
            </a:r>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4641861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6"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2"/>
              </a:gs>
              <a:gs pos="100000">
                <a:schemeClr val="tx2"/>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711" y="502920"/>
            <a:ext cx="10975658" cy="914400"/>
          </a:xfrm>
          <a:prstGeom prst="rect">
            <a:avLst/>
          </a:prstGeom>
        </p:spPr>
        <p:txBody>
          <a:bodyPr vert="horz" lIns="0" tIns="0" rIns="0" bIns="0" rtlCol="0" anchor="t" anchorCtr="0">
            <a:noAutofit/>
          </a:bodyPr>
          <a:lstStyle/>
          <a:p>
            <a:pPr lvl="0"/>
            <a:r>
              <a:rPr lang="en-US" dirty="0"/>
              <a:t>Click to edit Master title style</a:t>
            </a:r>
          </a:p>
        </p:txBody>
      </p:sp>
      <p:sp>
        <p:nvSpPr>
          <p:cNvPr id="3" name="Text Placeholder 2"/>
          <p:cNvSpPr>
            <a:spLocks noGrp="1"/>
          </p:cNvSpPr>
          <p:nvPr>
            <p:ph type="body" idx="1"/>
          </p:nvPr>
        </p:nvSpPr>
        <p:spPr>
          <a:xfrm>
            <a:off x="731711" y="1463039"/>
            <a:ext cx="10426875" cy="4572000"/>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Footer Placeholder 22"/>
          <p:cNvSpPr>
            <a:spLocks noGrp="1"/>
          </p:cNvSpPr>
          <p:nvPr>
            <p:ph type="ftr" sz="quarter" idx="3"/>
          </p:nvPr>
        </p:nvSpPr>
        <p:spPr>
          <a:xfrm>
            <a:off x="-4637" y="6537960"/>
            <a:ext cx="12201273" cy="329184"/>
          </a:xfrm>
          <a:prstGeom prst="rect">
            <a:avLst/>
          </a:prstGeom>
          <a:solidFill>
            <a:srgbClr val="E1E1E1"/>
          </a:solidFill>
        </p:spPr>
        <p:txBody>
          <a:bodyPr vert="horz" wrap="square" lIns="502920" tIns="0" rIns="0" bIns="0" rtlCol="0" anchor="ctr">
            <a:noAutofit/>
          </a:bodyPr>
          <a:lstStyle>
            <a:lvl1pPr>
              <a:defRPr lang="en-US" sz="1100" b="0" smtClean="0">
                <a:solidFill>
                  <a:schemeClr val="tx1">
                    <a:lumMod val="50000"/>
                    <a:lumOff val="50000"/>
                  </a:schemeClr>
                </a:solidFill>
                <a:effectLst/>
                <a:latin typeface="+mj-lt"/>
              </a:defRPr>
            </a:lvl1pPr>
          </a:lstStyle>
          <a:p>
            <a:pPr>
              <a:lnSpc>
                <a:spcPct val="90000"/>
              </a:lnSpc>
              <a:buClr>
                <a:schemeClr val="bg1">
                  <a:lumMod val="65000"/>
                </a:schemeClr>
              </a:buClr>
              <a:buFont typeface="Arial" pitchFamily="34" charset="0"/>
              <a:buNone/>
            </a:pPr>
            <a:r>
              <a:rPr lang="en-US"/>
              <a:t>© 2017 F5 Networks</a:t>
            </a:r>
            <a:endParaRPr lang="en-US" dirty="0"/>
          </a:p>
        </p:txBody>
      </p:sp>
      <p:sp>
        <p:nvSpPr>
          <p:cNvPr id="24" name="Slide Number Placeholder 23"/>
          <p:cNvSpPr>
            <a:spLocks noGrp="1"/>
          </p:cNvSpPr>
          <p:nvPr>
            <p:ph type="sldNum" sz="quarter" idx="4"/>
          </p:nvPr>
        </p:nvSpPr>
        <p:spPr>
          <a:xfrm>
            <a:off x="9878093" y="6537960"/>
            <a:ext cx="1829276" cy="320040"/>
          </a:xfrm>
          <a:prstGeom prst="rect">
            <a:avLst/>
          </a:prstGeom>
        </p:spPr>
        <p:txBody>
          <a:bodyPr vert="horz" wrap="square" lIns="0" tIns="0" rIns="0" bIns="0" rtlCol="0" anchor="ctr">
            <a:noAutofit/>
          </a:bodyPr>
          <a:lstStyle>
            <a:lvl1pPr>
              <a:defRPr lang="en-US" sz="1100" smtClean="0">
                <a:solidFill>
                  <a:schemeClr val="tx1">
                    <a:lumMod val="50000"/>
                    <a:lumOff val="50000"/>
                  </a:schemeClr>
                </a:solidFill>
                <a:latin typeface="+mj-lt"/>
              </a:defRPr>
            </a:lvl1pPr>
          </a:lstStyle>
          <a:p>
            <a:pPr algn="r">
              <a:lnSpc>
                <a:spcPct val="90000"/>
              </a:lnSpc>
              <a:buClr>
                <a:schemeClr val="bg1">
                  <a:lumMod val="65000"/>
                </a:schemeClr>
              </a:buClr>
              <a:buFont typeface="Arial" pitchFamily="34" charset="0"/>
              <a:buNone/>
            </a:pPr>
            <a:fld id="{E3478E0D-5E5A-48FD-88C4-CB656095AEC5}" type="slidenum">
              <a:rPr lang="en-US" smtClean="0"/>
              <a:pPr algn="r">
                <a:lnSpc>
                  <a:spcPct val="90000"/>
                </a:lnSpc>
                <a:buClr>
                  <a:schemeClr val="bg1">
                    <a:lumMod val="65000"/>
                  </a:schemeClr>
                </a:buClr>
                <a:buFont typeface="Arial" pitchFamily="34" charset="0"/>
                <a:buNone/>
              </a:pPr>
              <a:t>‹#›</a:t>
            </a:fld>
            <a:endParaRPr lang="en-US" dirty="0"/>
          </a:p>
        </p:txBody>
      </p:sp>
    </p:spTree>
    <p:extLst>
      <p:ext uri="{BB962C8B-B14F-4D97-AF65-F5344CB8AC3E}">
        <p14:creationId xmlns:p14="http://schemas.microsoft.com/office/powerpoint/2010/main" val="1583629158"/>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 id="2147483862" r:id="rId24"/>
    <p:sldLayoutId id="2147483863" r:id="rId25"/>
    <p:sldLayoutId id="2147483864" r:id="rId26"/>
    <p:sldLayoutId id="2147483865" r:id="rId27"/>
    <p:sldLayoutId id="2147483866" r:id="rId28"/>
    <p:sldLayoutId id="2147483867" r:id="rId29"/>
    <p:sldLayoutId id="2147483868" r:id="rId30"/>
  </p:sldLayoutIdLst>
  <p:hf hdr="0" dt="0"/>
  <p:txStyles>
    <p:titleStyle>
      <a:lvl1pPr algn="l" defTabSz="914400" rtl="0" eaLnBrk="1" latinLnBrk="0" hangingPunct="1">
        <a:lnSpc>
          <a:spcPct val="80000"/>
        </a:lnSpc>
        <a:spcBef>
          <a:spcPct val="0"/>
        </a:spcBef>
        <a:buNone/>
        <a:defRPr lang="en-US" sz="3400" kern="1200" spc="-30" baseline="0" dirty="0" smtClean="0">
          <a:solidFill>
            <a:srgbClr val="004892"/>
          </a:solidFill>
          <a:effectLst>
            <a:outerShdw blurRad="38100" dist="25400" dir="2700000" algn="tl">
              <a:srgbClr val="000000">
                <a:alpha val="0"/>
              </a:srgbClr>
            </a:outerShdw>
          </a:effectLst>
          <a:latin typeface="+mj-lt"/>
          <a:ea typeface="+mj-ea"/>
          <a:cs typeface="+mj-cs"/>
        </a:defRPr>
      </a:lvl1pPr>
    </p:titleStyle>
    <p:bodyStyle>
      <a:lvl1pPr marL="274320" indent="-274320" algn="l" defTabSz="914400" rtl="0" eaLnBrk="1" latinLnBrk="0" hangingPunct="1">
        <a:lnSpc>
          <a:spcPct val="90000"/>
        </a:lnSpc>
        <a:spcBef>
          <a:spcPts val="1200"/>
        </a:spcBef>
        <a:spcAft>
          <a:spcPts val="600"/>
        </a:spcAft>
        <a:buClrTx/>
        <a:buFont typeface="Arial" pitchFamily="34" charset="0"/>
        <a:buChar char="•"/>
        <a:defRPr sz="2400" kern="1200">
          <a:solidFill>
            <a:schemeClr val="tx1">
              <a:lumMod val="85000"/>
              <a:lumOff val="15000"/>
            </a:schemeClr>
          </a:solidFill>
          <a:effectLst>
            <a:outerShdw blurRad="38100" dist="25400" dir="2700000" algn="tl">
              <a:srgbClr val="000000">
                <a:alpha val="0"/>
              </a:srgbClr>
            </a:outerShdw>
          </a:effectLst>
          <a:latin typeface="+mn-lt"/>
          <a:ea typeface="+mn-ea"/>
          <a:cs typeface="+mn-cs"/>
        </a:defRPr>
      </a:lvl1pPr>
      <a:lvl2pPr marL="548640" indent="-274320" algn="l" defTabSz="914400" rtl="0" eaLnBrk="1" latinLnBrk="0" hangingPunct="1">
        <a:lnSpc>
          <a:spcPct val="90000"/>
        </a:lnSpc>
        <a:spcBef>
          <a:spcPts val="0"/>
        </a:spcBef>
        <a:spcAft>
          <a:spcPts val="900"/>
        </a:spcAft>
        <a:buClrTx/>
        <a:buFont typeface="Arial" pitchFamily="34" charset="0"/>
        <a:buChar char="•"/>
        <a:defRPr sz="2200" kern="1200">
          <a:solidFill>
            <a:schemeClr val="tx1">
              <a:lumMod val="85000"/>
              <a:lumOff val="15000"/>
            </a:schemeClr>
          </a:solidFill>
          <a:effectLst>
            <a:outerShdw blurRad="38100" dist="25400" dir="2700000" algn="tl">
              <a:srgbClr val="000000">
                <a:alpha val="0"/>
              </a:srgbClr>
            </a:outerShdw>
          </a:effectLst>
          <a:latin typeface="+mn-lt"/>
          <a:ea typeface="+mn-ea"/>
          <a:cs typeface="+mn-cs"/>
        </a:defRPr>
      </a:lvl2pPr>
      <a:lvl3pPr marL="822960" indent="-274320" algn="l" defTabSz="914400" rtl="0" eaLnBrk="1" latinLnBrk="0" hangingPunct="1">
        <a:lnSpc>
          <a:spcPct val="90000"/>
        </a:lnSpc>
        <a:spcBef>
          <a:spcPts val="0"/>
        </a:spcBef>
        <a:spcAft>
          <a:spcPts val="900"/>
        </a:spcAft>
        <a:buClrTx/>
        <a:buFont typeface="Arial" pitchFamily="34" charset="0"/>
        <a:buChar char="•"/>
        <a:defRPr sz="2200" kern="1200">
          <a:solidFill>
            <a:schemeClr val="tx1">
              <a:lumMod val="85000"/>
              <a:lumOff val="15000"/>
            </a:schemeClr>
          </a:solidFill>
          <a:effectLst>
            <a:outerShdw blurRad="38100" dist="25400" dir="2700000" algn="tl">
              <a:srgbClr val="000000">
                <a:alpha val="0"/>
              </a:srgbClr>
            </a:outerShdw>
          </a:effectLst>
          <a:latin typeface="+mn-lt"/>
          <a:ea typeface="+mn-ea"/>
          <a:cs typeface="+mn-cs"/>
        </a:defRPr>
      </a:lvl3pPr>
      <a:lvl4pPr marL="1097280" indent="-274320" algn="l" defTabSz="914400" rtl="0" eaLnBrk="1" latinLnBrk="0" hangingPunct="1">
        <a:lnSpc>
          <a:spcPct val="90000"/>
        </a:lnSpc>
        <a:spcBef>
          <a:spcPts val="0"/>
        </a:spcBef>
        <a:spcAft>
          <a:spcPts val="900"/>
        </a:spcAft>
        <a:buClrTx/>
        <a:buFont typeface="Arial" pitchFamily="34" charset="0"/>
        <a:buChar char="•"/>
        <a:defRPr sz="2200" kern="1200">
          <a:solidFill>
            <a:schemeClr val="tx1">
              <a:lumMod val="85000"/>
              <a:lumOff val="15000"/>
            </a:schemeClr>
          </a:solidFill>
          <a:effectLst>
            <a:outerShdw blurRad="38100" dist="25400" dir="2700000" algn="tl">
              <a:srgbClr val="000000">
                <a:alpha val="0"/>
              </a:srgbClr>
            </a:outerShdw>
          </a:effectLst>
          <a:latin typeface="+mn-lt"/>
          <a:ea typeface="+mn-ea"/>
          <a:cs typeface="+mn-cs"/>
        </a:defRPr>
      </a:lvl4pPr>
      <a:lvl5pPr marL="1371600" indent="-274320" algn="l" defTabSz="914400" rtl="0" eaLnBrk="1" latinLnBrk="0" hangingPunct="1">
        <a:lnSpc>
          <a:spcPct val="90000"/>
        </a:lnSpc>
        <a:spcBef>
          <a:spcPts val="0"/>
        </a:spcBef>
        <a:spcAft>
          <a:spcPts val="900"/>
        </a:spcAft>
        <a:buClrTx/>
        <a:buFont typeface="Arial" pitchFamily="34" charset="0"/>
        <a:buChar char="•"/>
        <a:defRPr sz="2200" kern="1200">
          <a:solidFill>
            <a:schemeClr val="tx1">
              <a:lumMod val="85000"/>
              <a:lumOff val="15000"/>
            </a:schemeClr>
          </a:solidFill>
          <a:effectLst>
            <a:outerShdw blurRad="38100" dist="25400" dir="2700000" algn="tl">
              <a:srgbClr val="000000">
                <a:alpha val="0"/>
              </a:srgb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a:t>Click to edit Master title style</a:t>
            </a:r>
            <a:endParaRPr lang="en-US" dirty="0"/>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a:t>Click to edit Master text styles</a:t>
            </a:r>
          </a:p>
          <a:p>
            <a:pPr marL="457200" lvl="1" indent="-457200">
              <a:buClr>
                <a:schemeClr val="accent5"/>
              </a:buClr>
              <a:buFont typeface="Arial" charset="0"/>
            </a:pPr>
            <a:r>
              <a:rPr lang="en-US"/>
              <a:t>Second level</a:t>
            </a:r>
          </a:p>
          <a:p>
            <a:pPr marL="457200" lvl="2" indent="-457200">
              <a:buClr>
                <a:schemeClr val="accent5"/>
              </a:buClr>
              <a:buFont typeface="Arial" charset="0"/>
            </a:pPr>
            <a:r>
              <a:rPr lang="en-US"/>
              <a:t>Third level</a:t>
            </a:r>
          </a:p>
          <a:p>
            <a:pPr marL="457200" lvl="3" indent="-457200">
              <a:buClr>
                <a:schemeClr val="accent5"/>
              </a:buClr>
              <a:buFont typeface="Arial" charset="0"/>
            </a:pPr>
            <a:r>
              <a:rPr lang="en-US"/>
              <a:t>Fourth level</a:t>
            </a:r>
          </a:p>
          <a:p>
            <a:pPr marL="457200" lvl="4" indent="-457200">
              <a:buClr>
                <a:schemeClr val="accent5"/>
              </a:buClr>
              <a:buFont typeface="Arial" charset="0"/>
            </a:pPr>
            <a:r>
              <a:rPr lang="en-US"/>
              <a:t>Fifth level</a:t>
            </a:r>
            <a:endParaRPr lang="en-US" dirty="0"/>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4030137893"/>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bg1"/>
              </a:gs>
              <a:gs pos="100000">
                <a:schemeClr val="bg1"/>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bg1"/>
              </a:gs>
              <a:gs pos="99000">
                <a:schemeClr val="bg1"/>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dirty="0"/>
              <a:t>Click to edit Master title style</a:t>
            </a:r>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dirty="0"/>
              <a:t>Click to edit Master text styles</a:t>
            </a:r>
          </a:p>
          <a:p>
            <a:pPr marL="457200" lvl="1" indent="-457200">
              <a:buClr>
                <a:schemeClr val="accent5"/>
              </a:buClr>
              <a:buFont typeface="Arial" charset="0"/>
            </a:pPr>
            <a:r>
              <a:rPr lang="en-US" dirty="0"/>
              <a:t>Second level</a:t>
            </a:r>
          </a:p>
          <a:p>
            <a:pPr marL="457200" lvl="2" indent="-457200">
              <a:buClr>
                <a:schemeClr val="accent5"/>
              </a:buClr>
              <a:buFont typeface="Arial" charset="0"/>
            </a:pPr>
            <a:r>
              <a:rPr lang="en-US" dirty="0"/>
              <a:t>Third level</a:t>
            </a:r>
          </a:p>
          <a:p>
            <a:pPr marL="457200" lvl="3" indent="-457200">
              <a:buClr>
                <a:schemeClr val="accent5"/>
              </a:buClr>
              <a:buFont typeface="Arial" charset="0"/>
            </a:pPr>
            <a:r>
              <a:rPr lang="en-US" dirty="0"/>
              <a:t>Fourth level</a:t>
            </a:r>
          </a:p>
          <a:p>
            <a:pPr marL="457200" lvl="4" indent="-457200">
              <a:buClr>
                <a:schemeClr val="accent5"/>
              </a:buClr>
              <a:buFont typeface="Arial" charset="0"/>
            </a:pPr>
            <a:r>
              <a:rPr lang="en-US" dirty="0"/>
              <a:t>Fifth level</a:t>
            </a:r>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904422944"/>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2"/>
              </a:gs>
              <a:gs pos="100000">
                <a:schemeClr val="tx2"/>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4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www.yamllint.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04800" y="2608161"/>
            <a:ext cx="11430000" cy="1228028"/>
          </a:xfrm>
        </p:spPr>
        <p:txBody>
          <a:bodyPr/>
          <a:lstStyle/>
          <a:p>
            <a:r>
              <a:rPr lang="en-US" dirty="0"/>
              <a:t>Quick and Dirty Ansible</a:t>
            </a:r>
          </a:p>
        </p:txBody>
      </p:sp>
      <p:sp>
        <p:nvSpPr>
          <p:cNvPr id="5" name="Subtitle 4"/>
          <p:cNvSpPr>
            <a:spLocks noGrp="1"/>
          </p:cNvSpPr>
          <p:nvPr>
            <p:ph type="subTitle" idx="1"/>
          </p:nvPr>
        </p:nvSpPr>
        <p:spPr>
          <a:xfrm>
            <a:off x="304800" y="4894444"/>
            <a:ext cx="11430000" cy="701731"/>
          </a:xfrm>
        </p:spPr>
        <p:txBody>
          <a:bodyPr/>
          <a:lstStyle/>
          <a:p>
            <a:r>
              <a:rPr lang="en-US" dirty="0"/>
              <a:t>Irfan Khan – SE (F5 Networks)</a:t>
            </a:r>
          </a:p>
        </p:txBody>
      </p:sp>
      <p:sp>
        <p:nvSpPr>
          <p:cNvPr id="6" name="Text Placeholder 5"/>
          <p:cNvSpPr>
            <a:spLocks noGrp="1"/>
          </p:cNvSpPr>
          <p:nvPr>
            <p:ph type="body" sz="quarter" idx="11"/>
          </p:nvPr>
        </p:nvSpPr>
        <p:spPr>
          <a:xfrm>
            <a:off x="304799" y="1014985"/>
            <a:ext cx="5379027" cy="590931"/>
          </a:xfrm>
        </p:spPr>
        <p:txBody>
          <a:bodyPr/>
          <a:lstStyle/>
          <a:p>
            <a:r>
              <a:rPr lang="en-US" dirty="0"/>
              <a:t>October 16, 2019 </a:t>
            </a:r>
          </a:p>
        </p:txBody>
      </p:sp>
      <p:grpSp>
        <p:nvGrpSpPr>
          <p:cNvPr id="7" name="Group 6"/>
          <p:cNvGrpSpPr/>
          <p:nvPr/>
        </p:nvGrpSpPr>
        <p:grpSpPr bwMode="gray">
          <a:xfrm>
            <a:off x="10712456" y="288104"/>
            <a:ext cx="1022344" cy="1022346"/>
            <a:chOff x="4864938" y="1600200"/>
            <a:chExt cx="2457445" cy="2457446"/>
          </a:xfrm>
        </p:grpSpPr>
        <p:sp>
          <p:nvSpPr>
            <p:cNvPr id="8" name="Rectangle 7"/>
            <p:cNvSpPr>
              <a:spLocks noChangeArrowheads="1"/>
            </p:cNvSpPr>
            <p:nvPr/>
          </p:nvSpPr>
          <p:spPr bwMode="gray">
            <a:xfrm>
              <a:off x="4864938" y="1600200"/>
              <a:ext cx="2457445" cy="245744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9" name="Freeform 12"/>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10" name="Freeform 13"/>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11" name="Freeform 14"/>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grpSp>
    </p:spTree>
    <p:extLst>
      <p:ext uri="{BB962C8B-B14F-4D97-AF65-F5344CB8AC3E}">
        <p14:creationId xmlns:p14="http://schemas.microsoft.com/office/powerpoint/2010/main" val="173024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BE428-534E-477A-B876-6D56B720BD4E}"/>
              </a:ext>
            </a:extLst>
          </p:cNvPr>
          <p:cNvSpPr>
            <a:spLocks noGrp="1"/>
          </p:cNvSpPr>
          <p:nvPr>
            <p:ph type="title"/>
          </p:nvPr>
        </p:nvSpPr>
        <p:spPr/>
        <p:txBody>
          <a:bodyPr/>
          <a:lstStyle/>
          <a:p>
            <a:r>
              <a:rPr lang="en-US"/>
              <a:t>Module</a:t>
            </a:r>
            <a:endParaRPr lang="en-US" dirty="0"/>
          </a:p>
        </p:txBody>
      </p:sp>
      <p:sp>
        <p:nvSpPr>
          <p:cNvPr id="3" name="Footer Placeholder 2">
            <a:extLst>
              <a:ext uri="{FF2B5EF4-FFF2-40B4-BE49-F238E27FC236}">
                <a16:creationId xmlns:a16="http://schemas.microsoft.com/office/drawing/2014/main" id="{00991CC9-5AD1-4D2A-A7A9-3933CB555380}"/>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0C197F0A-5E1B-4D21-A72E-3DF7AA3874DF}"/>
              </a:ext>
            </a:extLst>
          </p:cNvPr>
          <p:cNvSpPr>
            <a:spLocks noGrp="1"/>
          </p:cNvSpPr>
          <p:nvPr>
            <p:ph type="sldNum" sz="quarter" idx="11"/>
          </p:nvPr>
        </p:nvSpPr>
        <p:spPr/>
        <p:txBody>
          <a:bodyPr/>
          <a:lstStyle/>
          <a:p>
            <a:fld id="{49DF86D6-4B9D-4B83-AF23-D696D3CD110A}" type="slidenum">
              <a:rPr lang="en-US" smtClean="0"/>
              <a:pPr/>
              <a:t>10</a:t>
            </a:fld>
            <a:endParaRPr lang="en-US" dirty="0"/>
          </a:p>
        </p:txBody>
      </p:sp>
      <p:sp>
        <p:nvSpPr>
          <p:cNvPr id="5" name="Text Placeholder 4">
            <a:extLst>
              <a:ext uri="{FF2B5EF4-FFF2-40B4-BE49-F238E27FC236}">
                <a16:creationId xmlns:a16="http://schemas.microsoft.com/office/drawing/2014/main" id="{3CB75560-A5CA-4649-B1F6-3794D1E511AA}"/>
              </a:ext>
            </a:extLst>
          </p:cNvPr>
          <p:cNvSpPr>
            <a:spLocks noGrp="1"/>
          </p:cNvSpPr>
          <p:nvPr>
            <p:ph type="body" sz="quarter" idx="12"/>
          </p:nvPr>
        </p:nvSpPr>
        <p:spPr/>
        <p:txBody>
          <a:bodyPr/>
          <a:lstStyle/>
          <a:p>
            <a:r>
              <a:rPr lang="en-US" dirty="0"/>
              <a:t>file - Sets attributes of files or create directory</a:t>
            </a:r>
          </a:p>
          <a:p>
            <a:endParaRPr lang="en-US" dirty="0"/>
          </a:p>
        </p:txBody>
      </p:sp>
      <p:pic>
        <p:nvPicPr>
          <p:cNvPr id="10" name="Picture 9">
            <a:extLst>
              <a:ext uri="{FF2B5EF4-FFF2-40B4-BE49-F238E27FC236}">
                <a16:creationId xmlns:a16="http://schemas.microsoft.com/office/drawing/2014/main" id="{063D4AEA-C1AB-4D05-9EE1-76998AD08094}"/>
              </a:ext>
            </a:extLst>
          </p:cNvPr>
          <p:cNvPicPr>
            <a:picLocks noChangeAspect="1"/>
          </p:cNvPicPr>
          <p:nvPr/>
        </p:nvPicPr>
        <p:blipFill>
          <a:blip r:embed="rId2"/>
          <a:stretch>
            <a:fillRect/>
          </a:stretch>
        </p:blipFill>
        <p:spPr>
          <a:xfrm>
            <a:off x="2344746" y="2154372"/>
            <a:ext cx="7502507" cy="3484428"/>
          </a:xfrm>
          <a:prstGeom prst="rect">
            <a:avLst/>
          </a:prstGeom>
        </p:spPr>
      </p:pic>
    </p:spTree>
    <p:extLst>
      <p:ext uri="{BB962C8B-B14F-4D97-AF65-F5344CB8AC3E}">
        <p14:creationId xmlns:p14="http://schemas.microsoft.com/office/powerpoint/2010/main" val="198873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5A66A-C31B-44DF-BA67-C7F0CD06787D}"/>
              </a:ext>
            </a:extLst>
          </p:cNvPr>
          <p:cNvSpPr>
            <a:spLocks noGrp="1"/>
          </p:cNvSpPr>
          <p:nvPr>
            <p:ph type="title"/>
          </p:nvPr>
        </p:nvSpPr>
        <p:spPr/>
        <p:txBody>
          <a:bodyPr/>
          <a:lstStyle/>
          <a:p>
            <a:r>
              <a:rPr lang="en-US" dirty="0"/>
              <a:t>Network module</a:t>
            </a:r>
          </a:p>
        </p:txBody>
      </p:sp>
      <p:sp>
        <p:nvSpPr>
          <p:cNvPr id="3" name="Footer Placeholder 2">
            <a:extLst>
              <a:ext uri="{FF2B5EF4-FFF2-40B4-BE49-F238E27FC236}">
                <a16:creationId xmlns:a16="http://schemas.microsoft.com/office/drawing/2014/main" id="{140A49A4-57BD-48F0-A245-923504FBAFFE}"/>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1BA38A06-C406-4386-A99B-0C8720672E2B}"/>
              </a:ext>
            </a:extLst>
          </p:cNvPr>
          <p:cNvSpPr>
            <a:spLocks noGrp="1"/>
          </p:cNvSpPr>
          <p:nvPr>
            <p:ph type="sldNum" sz="quarter" idx="11"/>
          </p:nvPr>
        </p:nvSpPr>
        <p:spPr/>
        <p:txBody>
          <a:bodyPr/>
          <a:lstStyle/>
          <a:p>
            <a:fld id="{49DF86D6-4B9D-4B83-AF23-D696D3CD110A}" type="slidenum">
              <a:rPr lang="en-US" smtClean="0"/>
              <a:pPr/>
              <a:t>11</a:t>
            </a:fld>
            <a:endParaRPr lang="en-US" dirty="0"/>
          </a:p>
        </p:txBody>
      </p:sp>
      <p:sp>
        <p:nvSpPr>
          <p:cNvPr id="5" name="Text Placeholder 4">
            <a:extLst>
              <a:ext uri="{FF2B5EF4-FFF2-40B4-BE49-F238E27FC236}">
                <a16:creationId xmlns:a16="http://schemas.microsoft.com/office/drawing/2014/main" id="{224F99D3-CE12-45DF-8186-9C7E95A967B1}"/>
              </a:ext>
            </a:extLst>
          </p:cNvPr>
          <p:cNvSpPr>
            <a:spLocks noGrp="1"/>
          </p:cNvSpPr>
          <p:nvPr>
            <p:ph type="body" sz="quarter" idx="12"/>
          </p:nvPr>
        </p:nvSpPr>
        <p:spPr/>
        <p:txBody>
          <a:bodyPr/>
          <a:lstStyle/>
          <a:p>
            <a:r>
              <a:rPr lang="en-US" dirty="0" err="1"/>
              <a:t>bigip_command</a:t>
            </a:r>
            <a:r>
              <a:rPr lang="en-US" dirty="0"/>
              <a:t> - Run arbitrary command on F5 devices</a:t>
            </a:r>
          </a:p>
          <a:p>
            <a:endParaRPr lang="en-US" dirty="0"/>
          </a:p>
        </p:txBody>
      </p:sp>
      <p:pic>
        <p:nvPicPr>
          <p:cNvPr id="10" name="Picture 9">
            <a:extLst>
              <a:ext uri="{FF2B5EF4-FFF2-40B4-BE49-F238E27FC236}">
                <a16:creationId xmlns:a16="http://schemas.microsoft.com/office/drawing/2014/main" id="{9F6262BC-0E1C-4D97-9E81-AC1B0E202E93}"/>
              </a:ext>
            </a:extLst>
          </p:cNvPr>
          <p:cNvPicPr>
            <a:picLocks noChangeAspect="1"/>
          </p:cNvPicPr>
          <p:nvPr/>
        </p:nvPicPr>
        <p:blipFill>
          <a:blip r:embed="rId2"/>
          <a:stretch>
            <a:fillRect/>
          </a:stretch>
        </p:blipFill>
        <p:spPr>
          <a:xfrm>
            <a:off x="4198413" y="2261700"/>
            <a:ext cx="5802731" cy="2370712"/>
          </a:xfrm>
          <a:prstGeom prst="rect">
            <a:avLst/>
          </a:prstGeom>
        </p:spPr>
      </p:pic>
      <p:sp>
        <p:nvSpPr>
          <p:cNvPr id="11" name="TextBox 10">
            <a:extLst>
              <a:ext uri="{FF2B5EF4-FFF2-40B4-BE49-F238E27FC236}">
                <a16:creationId xmlns:a16="http://schemas.microsoft.com/office/drawing/2014/main" id="{7F5FFF4F-10A9-4CA4-9396-2D146CBE5D19}"/>
              </a:ext>
            </a:extLst>
          </p:cNvPr>
          <p:cNvSpPr txBox="1"/>
          <p:nvPr/>
        </p:nvSpPr>
        <p:spPr>
          <a:xfrm>
            <a:off x="523461" y="4567319"/>
            <a:ext cx="11363739" cy="2160591"/>
          </a:xfrm>
          <a:prstGeom prst="rect">
            <a:avLst/>
          </a:prstGeom>
          <a:noFill/>
        </p:spPr>
        <p:txBody>
          <a:bodyPr wrap="squar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server: REST host</a:t>
            </a:r>
          </a:p>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user: REST user</a:t>
            </a:r>
          </a:p>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password: REST password</a:t>
            </a:r>
          </a:p>
          <a:p>
            <a:r>
              <a:rPr lang="en-US" sz="2400"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delegate_to</a:t>
            </a:r>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localhost is to make task run locally which then talks HTTP to remote host</a:t>
            </a:r>
          </a:p>
        </p:txBody>
      </p:sp>
    </p:spTree>
    <p:extLst>
      <p:ext uri="{BB962C8B-B14F-4D97-AF65-F5344CB8AC3E}">
        <p14:creationId xmlns:p14="http://schemas.microsoft.com/office/powerpoint/2010/main" val="377377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DD508-24BC-4E97-BB64-EE11D95C5CB7}"/>
              </a:ext>
            </a:extLst>
          </p:cNvPr>
          <p:cNvSpPr>
            <a:spLocks noGrp="1"/>
          </p:cNvSpPr>
          <p:nvPr>
            <p:ph type="title"/>
          </p:nvPr>
        </p:nvSpPr>
        <p:spPr>
          <a:xfrm>
            <a:off x="304800" y="304801"/>
            <a:ext cx="11582400" cy="867930"/>
          </a:xfrm>
        </p:spPr>
        <p:txBody>
          <a:bodyPr/>
          <a:lstStyle/>
          <a:p>
            <a:r>
              <a:rPr lang="en-US" dirty="0"/>
              <a:t>Releases and Versioning</a:t>
            </a:r>
          </a:p>
        </p:txBody>
      </p:sp>
      <p:pic>
        <p:nvPicPr>
          <p:cNvPr id="9" name="Picture 8">
            <a:extLst>
              <a:ext uri="{FF2B5EF4-FFF2-40B4-BE49-F238E27FC236}">
                <a16:creationId xmlns:a16="http://schemas.microsoft.com/office/drawing/2014/main" id="{A480F8C8-674E-6449-87A2-05CB806C1418}"/>
              </a:ext>
            </a:extLst>
          </p:cNvPr>
          <p:cNvPicPr>
            <a:picLocks noChangeAspect="1"/>
          </p:cNvPicPr>
          <p:nvPr/>
        </p:nvPicPr>
        <p:blipFill>
          <a:blip r:embed="rId3"/>
          <a:stretch>
            <a:fillRect/>
          </a:stretch>
        </p:blipFill>
        <p:spPr>
          <a:xfrm>
            <a:off x="585788" y="1485901"/>
            <a:ext cx="10287000" cy="4672012"/>
          </a:xfrm>
          <a:prstGeom prst="rect">
            <a:avLst/>
          </a:prstGeom>
        </p:spPr>
      </p:pic>
    </p:spTree>
    <p:extLst>
      <p:ext uri="{BB962C8B-B14F-4D97-AF65-F5344CB8AC3E}">
        <p14:creationId xmlns:p14="http://schemas.microsoft.com/office/powerpoint/2010/main" val="209530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8F09E-E472-4A8C-B7BE-060CC18FE1A6}"/>
              </a:ext>
            </a:extLst>
          </p:cNvPr>
          <p:cNvSpPr>
            <a:spLocks noGrp="1"/>
          </p:cNvSpPr>
          <p:nvPr>
            <p:ph type="title"/>
          </p:nvPr>
        </p:nvSpPr>
        <p:spPr/>
        <p:txBody>
          <a:bodyPr/>
          <a:lstStyle/>
          <a:p>
            <a:r>
              <a:rPr lang="en-US" dirty="0"/>
              <a:t>Network module</a:t>
            </a:r>
          </a:p>
        </p:txBody>
      </p:sp>
      <p:sp>
        <p:nvSpPr>
          <p:cNvPr id="3" name="Footer Placeholder 2">
            <a:extLst>
              <a:ext uri="{FF2B5EF4-FFF2-40B4-BE49-F238E27FC236}">
                <a16:creationId xmlns:a16="http://schemas.microsoft.com/office/drawing/2014/main" id="{A3AFA3E3-F2F7-4F1F-9285-F7578DF5A7AC}"/>
              </a:ext>
            </a:extLst>
          </p:cNvPr>
          <p:cNvSpPr>
            <a:spLocks noGrp="1"/>
          </p:cNvSpPr>
          <p:nvPr>
            <p:ph type="ftr" sz="quarter" idx="3"/>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BDBBB76F-1719-4E32-84DA-72D03320840C}"/>
              </a:ext>
            </a:extLst>
          </p:cNvPr>
          <p:cNvSpPr>
            <a:spLocks noGrp="1"/>
          </p:cNvSpPr>
          <p:nvPr>
            <p:ph type="sldNum" sz="quarter" idx="4"/>
          </p:nvPr>
        </p:nvSpPr>
        <p:spPr/>
        <p:txBody>
          <a:bodyPr/>
          <a:lstStyle/>
          <a:p>
            <a:fld id="{49DF86D6-4B9D-4B83-AF23-D696D3CD110A}" type="slidenum">
              <a:rPr lang="en-US" smtClean="0"/>
              <a:pPr/>
              <a:t>13</a:t>
            </a:fld>
            <a:endParaRPr lang="en-US" dirty="0"/>
          </a:p>
        </p:txBody>
      </p:sp>
      <p:sp>
        <p:nvSpPr>
          <p:cNvPr id="5" name="Text Placeholder 4">
            <a:extLst>
              <a:ext uri="{FF2B5EF4-FFF2-40B4-BE49-F238E27FC236}">
                <a16:creationId xmlns:a16="http://schemas.microsoft.com/office/drawing/2014/main" id="{F61A5DC4-FF79-4813-AC2C-2BA3CEF6CAEE}"/>
              </a:ext>
            </a:extLst>
          </p:cNvPr>
          <p:cNvSpPr>
            <a:spLocks noGrp="1"/>
          </p:cNvSpPr>
          <p:nvPr>
            <p:ph type="body" sz="quarter" idx="10"/>
          </p:nvPr>
        </p:nvSpPr>
        <p:spPr>
          <a:xfrm>
            <a:off x="304800" y="1219200"/>
            <a:ext cx="5791200" cy="5181600"/>
          </a:xfrm>
        </p:spPr>
        <p:txBody>
          <a:bodyPr/>
          <a:lstStyle/>
          <a:p>
            <a:r>
              <a:rPr lang="en-US" dirty="0" err="1"/>
              <a:t>bigip_pool</a:t>
            </a:r>
            <a:r>
              <a:rPr lang="en-US" dirty="0"/>
              <a:t> - Manages F5 BIG-IP LTM pools</a:t>
            </a:r>
          </a:p>
          <a:p>
            <a:r>
              <a:rPr lang="en-US" dirty="0" err="1"/>
              <a:t>bigip_virtual_server</a:t>
            </a:r>
            <a:r>
              <a:rPr lang="en-US" dirty="0"/>
              <a:t> modules manages virtual servers</a:t>
            </a:r>
          </a:p>
          <a:p>
            <a:endParaRPr lang="en-US" dirty="0"/>
          </a:p>
        </p:txBody>
      </p:sp>
      <p:sp>
        <p:nvSpPr>
          <p:cNvPr id="14" name="TextBox 13">
            <a:extLst>
              <a:ext uri="{FF2B5EF4-FFF2-40B4-BE49-F238E27FC236}">
                <a16:creationId xmlns:a16="http://schemas.microsoft.com/office/drawing/2014/main" id="{53DF1979-EF9D-4E66-9851-DBD4DF1E4A31}"/>
              </a:ext>
            </a:extLst>
          </p:cNvPr>
          <p:cNvSpPr txBox="1"/>
          <p:nvPr/>
        </p:nvSpPr>
        <p:spPr>
          <a:xfrm>
            <a:off x="416334" y="3862177"/>
            <a:ext cx="5568131" cy="2529923"/>
          </a:xfrm>
          <a:prstGeom prst="rect">
            <a:avLst/>
          </a:prstGeom>
          <a:noFill/>
        </p:spPr>
        <p:txBody>
          <a:bodyPr wrap="squar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server: REST host</a:t>
            </a:r>
          </a:p>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user: REST user</a:t>
            </a:r>
          </a:p>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password: REST password</a:t>
            </a:r>
          </a:p>
          <a:p>
            <a:r>
              <a:rPr lang="en-US" sz="2400"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delegate_to</a:t>
            </a:r>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localhost is to make task run locally which then talks HTTP to remote host</a:t>
            </a:r>
          </a:p>
        </p:txBody>
      </p:sp>
      <p:pic>
        <p:nvPicPr>
          <p:cNvPr id="6" name="Picture 5">
            <a:extLst>
              <a:ext uri="{FF2B5EF4-FFF2-40B4-BE49-F238E27FC236}">
                <a16:creationId xmlns:a16="http://schemas.microsoft.com/office/drawing/2014/main" id="{8510635A-E81F-B44D-851C-9A7688B405AA}"/>
              </a:ext>
            </a:extLst>
          </p:cNvPr>
          <p:cNvPicPr>
            <a:picLocks noChangeAspect="1"/>
          </p:cNvPicPr>
          <p:nvPr/>
        </p:nvPicPr>
        <p:blipFill>
          <a:blip r:embed="rId2"/>
          <a:stretch>
            <a:fillRect/>
          </a:stretch>
        </p:blipFill>
        <p:spPr>
          <a:xfrm>
            <a:off x="6095999" y="144379"/>
            <a:ext cx="5975844" cy="6633409"/>
          </a:xfrm>
          <a:prstGeom prst="rect">
            <a:avLst/>
          </a:prstGeom>
        </p:spPr>
      </p:pic>
    </p:spTree>
    <p:extLst>
      <p:ext uri="{BB962C8B-B14F-4D97-AF65-F5344CB8AC3E}">
        <p14:creationId xmlns:p14="http://schemas.microsoft.com/office/powerpoint/2010/main" val="114538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CD6F-948B-43A5-8264-C97F434F7744}"/>
              </a:ext>
            </a:extLst>
          </p:cNvPr>
          <p:cNvSpPr>
            <a:spLocks noGrp="1"/>
          </p:cNvSpPr>
          <p:nvPr>
            <p:ph type="title"/>
          </p:nvPr>
        </p:nvSpPr>
        <p:spPr/>
        <p:txBody>
          <a:bodyPr/>
          <a:lstStyle/>
          <a:p>
            <a:r>
              <a:rPr lang="en-US" dirty="0"/>
              <a:t>Variable - YAML format</a:t>
            </a:r>
          </a:p>
        </p:txBody>
      </p:sp>
      <p:sp>
        <p:nvSpPr>
          <p:cNvPr id="3" name="Footer Placeholder 2">
            <a:extLst>
              <a:ext uri="{FF2B5EF4-FFF2-40B4-BE49-F238E27FC236}">
                <a16:creationId xmlns:a16="http://schemas.microsoft.com/office/drawing/2014/main" id="{22F479D7-ADB7-467C-9C7C-E684940ADAB9}"/>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290C6F48-7727-472A-B397-BDA5E2F2E572}"/>
              </a:ext>
            </a:extLst>
          </p:cNvPr>
          <p:cNvSpPr>
            <a:spLocks noGrp="1"/>
          </p:cNvSpPr>
          <p:nvPr>
            <p:ph type="sldNum" sz="quarter" idx="11"/>
          </p:nvPr>
        </p:nvSpPr>
        <p:spPr/>
        <p:txBody>
          <a:bodyPr/>
          <a:lstStyle/>
          <a:p>
            <a:fld id="{49DF86D6-4B9D-4B83-AF23-D696D3CD110A}" type="slidenum">
              <a:rPr lang="en-US" smtClean="0"/>
              <a:pPr/>
              <a:t>14</a:t>
            </a:fld>
            <a:endParaRPr lang="en-US" dirty="0"/>
          </a:p>
        </p:txBody>
      </p:sp>
      <p:sp>
        <p:nvSpPr>
          <p:cNvPr id="5" name="Text Placeholder 4">
            <a:extLst>
              <a:ext uri="{FF2B5EF4-FFF2-40B4-BE49-F238E27FC236}">
                <a16:creationId xmlns:a16="http://schemas.microsoft.com/office/drawing/2014/main" id="{114B7FA3-495E-4F27-A9A3-6E542F18CD9E}"/>
              </a:ext>
            </a:extLst>
          </p:cNvPr>
          <p:cNvSpPr>
            <a:spLocks noGrp="1"/>
          </p:cNvSpPr>
          <p:nvPr>
            <p:ph type="body" sz="quarter" idx="12"/>
          </p:nvPr>
        </p:nvSpPr>
        <p:spPr/>
        <p:txBody>
          <a:bodyPr/>
          <a:lstStyle/>
          <a:p>
            <a:pPr marL="0" indent="0">
              <a:buNone/>
            </a:pPr>
            <a:r>
              <a:rPr lang="en-US" dirty="0"/>
              <a:t>     Lists or Sequences</a:t>
            </a:r>
          </a:p>
          <a:p>
            <a:pPr lvl="1"/>
            <a:endParaRPr lang="en-US" dirty="0"/>
          </a:p>
          <a:p>
            <a:endParaRPr lang="en-US" dirty="0"/>
          </a:p>
          <a:p>
            <a:endParaRPr lang="en-US" dirty="0"/>
          </a:p>
          <a:p>
            <a:pPr marL="0" indent="0">
              <a:buNone/>
            </a:pPr>
            <a:r>
              <a:rPr lang="en-US" dirty="0"/>
              <a:t>Dictionaries or Mappings       Variables</a:t>
            </a:r>
          </a:p>
          <a:p>
            <a:endParaRPr lang="en-US" dirty="0"/>
          </a:p>
          <a:p>
            <a:endParaRPr lang="en-US" dirty="0"/>
          </a:p>
          <a:p>
            <a:endParaRPr lang="en-US" dirty="0"/>
          </a:p>
        </p:txBody>
      </p:sp>
      <p:pic>
        <p:nvPicPr>
          <p:cNvPr id="8" name="Picture 7">
            <a:extLst>
              <a:ext uri="{FF2B5EF4-FFF2-40B4-BE49-F238E27FC236}">
                <a16:creationId xmlns:a16="http://schemas.microsoft.com/office/drawing/2014/main" id="{C4BC1519-5F85-9C4C-99E3-F24E8EF8D596}"/>
              </a:ext>
            </a:extLst>
          </p:cNvPr>
          <p:cNvPicPr>
            <a:picLocks noChangeAspect="1"/>
          </p:cNvPicPr>
          <p:nvPr/>
        </p:nvPicPr>
        <p:blipFill>
          <a:blip r:embed="rId3"/>
          <a:stretch>
            <a:fillRect/>
          </a:stretch>
        </p:blipFill>
        <p:spPr>
          <a:xfrm>
            <a:off x="968373" y="4076848"/>
            <a:ext cx="4303715" cy="2209651"/>
          </a:xfrm>
          <a:prstGeom prst="rect">
            <a:avLst/>
          </a:prstGeom>
        </p:spPr>
      </p:pic>
      <p:sp>
        <p:nvSpPr>
          <p:cNvPr id="9" name="Rectangle 8">
            <a:extLst>
              <a:ext uri="{FF2B5EF4-FFF2-40B4-BE49-F238E27FC236}">
                <a16:creationId xmlns:a16="http://schemas.microsoft.com/office/drawing/2014/main" id="{E10B3BA2-E6DB-1048-A157-35C9F99AD39B}"/>
              </a:ext>
            </a:extLst>
          </p:cNvPr>
          <p:cNvSpPr/>
          <p:nvPr/>
        </p:nvSpPr>
        <p:spPr>
          <a:xfrm>
            <a:off x="6746698" y="1817027"/>
            <a:ext cx="3665890" cy="830997"/>
          </a:xfrm>
          <a:prstGeom prst="rect">
            <a:avLst/>
          </a:prstGeom>
        </p:spPr>
        <p:txBody>
          <a:bodyPr wrap="square">
            <a:spAutoFit/>
          </a:bodyPr>
          <a:lstStyle/>
          <a:p>
            <a:r>
              <a:rPr lang="en-US" sz="2400" dirty="0">
                <a:hlinkClick r:id="rId4"/>
              </a:rPr>
              <a:t>http://www.yamllint.com/</a:t>
            </a:r>
            <a:endParaRPr lang="en-US" sz="2400" dirty="0"/>
          </a:p>
          <a:p>
            <a:r>
              <a:rPr lang="en-US" sz="2400" dirty="0"/>
              <a:t>YAML Syntax Checker</a:t>
            </a:r>
          </a:p>
        </p:txBody>
      </p:sp>
      <p:pic>
        <p:nvPicPr>
          <p:cNvPr id="6" name="Picture 5">
            <a:extLst>
              <a:ext uri="{FF2B5EF4-FFF2-40B4-BE49-F238E27FC236}">
                <a16:creationId xmlns:a16="http://schemas.microsoft.com/office/drawing/2014/main" id="{048B71CE-4C4E-D544-BCFE-8D923F2516DD}"/>
              </a:ext>
            </a:extLst>
          </p:cNvPr>
          <p:cNvPicPr>
            <a:picLocks noChangeAspect="1"/>
          </p:cNvPicPr>
          <p:nvPr/>
        </p:nvPicPr>
        <p:blipFill>
          <a:blip r:embed="rId5"/>
          <a:stretch>
            <a:fillRect/>
          </a:stretch>
        </p:blipFill>
        <p:spPr>
          <a:xfrm>
            <a:off x="968373" y="1815952"/>
            <a:ext cx="4303714" cy="1536848"/>
          </a:xfrm>
          <a:prstGeom prst="rect">
            <a:avLst/>
          </a:prstGeom>
        </p:spPr>
      </p:pic>
      <p:pic>
        <p:nvPicPr>
          <p:cNvPr id="7" name="Picture 6">
            <a:extLst>
              <a:ext uri="{FF2B5EF4-FFF2-40B4-BE49-F238E27FC236}">
                <a16:creationId xmlns:a16="http://schemas.microsoft.com/office/drawing/2014/main" id="{EA121FC6-C7E4-FA42-A7DE-FE360BC12D61}"/>
              </a:ext>
            </a:extLst>
          </p:cNvPr>
          <p:cNvPicPr>
            <a:picLocks noChangeAspect="1"/>
          </p:cNvPicPr>
          <p:nvPr/>
        </p:nvPicPr>
        <p:blipFill>
          <a:blip r:embed="rId6"/>
          <a:stretch>
            <a:fillRect/>
          </a:stretch>
        </p:blipFill>
        <p:spPr>
          <a:xfrm>
            <a:off x="5992331" y="4076848"/>
            <a:ext cx="5231296" cy="2209651"/>
          </a:xfrm>
          <a:prstGeom prst="rect">
            <a:avLst/>
          </a:prstGeom>
        </p:spPr>
      </p:pic>
    </p:spTree>
    <p:extLst>
      <p:ext uri="{BB962C8B-B14F-4D97-AF65-F5344CB8AC3E}">
        <p14:creationId xmlns:p14="http://schemas.microsoft.com/office/powerpoint/2010/main" val="379727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8BF00-02BC-4164-92F6-37207D8CF089}"/>
              </a:ext>
            </a:extLst>
          </p:cNvPr>
          <p:cNvSpPr>
            <a:spLocks noGrp="1"/>
          </p:cNvSpPr>
          <p:nvPr>
            <p:ph type="title"/>
          </p:nvPr>
        </p:nvSpPr>
        <p:spPr/>
        <p:txBody>
          <a:bodyPr/>
          <a:lstStyle/>
          <a:p>
            <a:r>
              <a:rPr lang="en-US" dirty="0"/>
              <a:t>YAML</a:t>
            </a:r>
          </a:p>
        </p:txBody>
      </p:sp>
      <p:sp>
        <p:nvSpPr>
          <p:cNvPr id="3" name="Footer Placeholder 2">
            <a:extLst>
              <a:ext uri="{FF2B5EF4-FFF2-40B4-BE49-F238E27FC236}">
                <a16:creationId xmlns:a16="http://schemas.microsoft.com/office/drawing/2014/main" id="{7741AA89-51F7-480E-AF94-38CD3E901C76}"/>
              </a:ext>
            </a:extLst>
          </p:cNvPr>
          <p:cNvSpPr>
            <a:spLocks noGrp="1"/>
          </p:cNvSpPr>
          <p:nvPr>
            <p:ph type="ftr" sz="quarter" idx="3"/>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0E214C49-2D0A-42BE-9A84-864AFF409087}"/>
              </a:ext>
            </a:extLst>
          </p:cNvPr>
          <p:cNvSpPr>
            <a:spLocks noGrp="1"/>
          </p:cNvSpPr>
          <p:nvPr>
            <p:ph type="sldNum" sz="quarter" idx="4"/>
          </p:nvPr>
        </p:nvSpPr>
        <p:spPr/>
        <p:txBody>
          <a:bodyPr/>
          <a:lstStyle/>
          <a:p>
            <a:fld id="{49DF86D6-4B9D-4B83-AF23-D696D3CD110A}" type="slidenum">
              <a:rPr lang="en-US" smtClean="0"/>
              <a:pPr/>
              <a:t>15</a:t>
            </a:fld>
            <a:endParaRPr lang="en-US" dirty="0"/>
          </a:p>
        </p:txBody>
      </p:sp>
      <p:sp>
        <p:nvSpPr>
          <p:cNvPr id="5" name="Text Placeholder 4">
            <a:extLst>
              <a:ext uri="{FF2B5EF4-FFF2-40B4-BE49-F238E27FC236}">
                <a16:creationId xmlns:a16="http://schemas.microsoft.com/office/drawing/2014/main" id="{7617EA44-336F-4916-97D7-6E6A4C339F4B}"/>
              </a:ext>
            </a:extLst>
          </p:cNvPr>
          <p:cNvSpPr>
            <a:spLocks noGrp="1"/>
          </p:cNvSpPr>
          <p:nvPr>
            <p:ph type="body" sz="quarter" idx="10"/>
          </p:nvPr>
        </p:nvSpPr>
        <p:spPr/>
        <p:txBody>
          <a:bodyPr/>
          <a:lstStyle/>
          <a:p>
            <a:r>
              <a:rPr lang="en-US" dirty="0"/>
              <a:t>Start of file</a:t>
            </a:r>
          </a:p>
          <a:p>
            <a:pPr lvl="1"/>
            <a:r>
              <a:rPr lang="en-US" dirty="0"/>
              <a:t>---</a:t>
            </a:r>
          </a:p>
          <a:p>
            <a:pPr lvl="1"/>
            <a:r>
              <a:rPr lang="en-US" dirty="0"/>
              <a:t>Ansible will not complain if forgotten</a:t>
            </a:r>
          </a:p>
          <a:p>
            <a:pPr lvl="1"/>
            <a:endParaRPr lang="en-US" dirty="0"/>
          </a:p>
          <a:p>
            <a:r>
              <a:rPr lang="en-US" dirty="0"/>
              <a:t>End of file</a:t>
            </a:r>
          </a:p>
          <a:p>
            <a:pPr lvl="1"/>
            <a:r>
              <a:rPr lang="en-US" dirty="0"/>
              <a:t>…</a:t>
            </a:r>
          </a:p>
          <a:p>
            <a:pPr lvl="1"/>
            <a:r>
              <a:rPr lang="en-US" dirty="0"/>
              <a:t>Ansible will not complain if forgotten</a:t>
            </a:r>
          </a:p>
          <a:p>
            <a:pPr lvl="1"/>
            <a:endParaRPr lang="en-US" dirty="0"/>
          </a:p>
          <a:p>
            <a:r>
              <a:rPr lang="en-US" dirty="0"/>
              <a:t>Comment</a:t>
            </a:r>
          </a:p>
          <a:p>
            <a:pPr lvl="1"/>
            <a:r>
              <a:rPr lang="en-US" dirty="0"/>
              <a:t>#</a:t>
            </a:r>
          </a:p>
          <a:p>
            <a:pPr lvl="1"/>
            <a:endParaRPr lang="en-US" dirty="0"/>
          </a:p>
        </p:txBody>
      </p:sp>
      <p:sp>
        <p:nvSpPr>
          <p:cNvPr id="6" name="Text Placeholder 5">
            <a:extLst>
              <a:ext uri="{FF2B5EF4-FFF2-40B4-BE49-F238E27FC236}">
                <a16:creationId xmlns:a16="http://schemas.microsoft.com/office/drawing/2014/main" id="{582D8765-F178-403F-ADFD-BF65AFF1D607}"/>
              </a:ext>
            </a:extLst>
          </p:cNvPr>
          <p:cNvSpPr>
            <a:spLocks noGrp="1"/>
          </p:cNvSpPr>
          <p:nvPr>
            <p:ph type="body" sz="quarter" idx="11"/>
          </p:nvPr>
        </p:nvSpPr>
        <p:spPr/>
        <p:txBody>
          <a:bodyPr/>
          <a:lstStyle/>
          <a:p>
            <a:r>
              <a:rPr lang="en-US" dirty="0"/>
              <a:t>String</a:t>
            </a:r>
          </a:p>
          <a:p>
            <a:pPr lvl="1"/>
            <a:r>
              <a:rPr lang="en-US" dirty="0"/>
              <a:t>YAML strings do not have to be quoted, although you can quote them if you prefer. Even if there are spaces, you do not need to quote them.</a:t>
            </a:r>
          </a:p>
          <a:p>
            <a:pPr lvl="1"/>
            <a:endParaRPr lang="en-US" dirty="0"/>
          </a:p>
          <a:p>
            <a:r>
              <a:rPr lang="en-US" dirty="0"/>
              <a:t>Boolean</a:t>
            </a:r>
          </a:p>
          <a:p>
            <a:pPr lvl="1"/>
            <a:r>
              <a:rPr lang="en-US" dirty="0"/>
              <a:t>True, False</a:t>
            </a:r>
          </a:p>
          <a:p>
            <a:pPr lvl="1"/>
            <a:r>
              <a:rPr lang="en-US" dirty="0"/>
              <a:t>Yes, No</a:t>
            </a:r>
          </a:p>
          <a:p>
            <a:pPr lvl="1"/>
            <a:endParaRPr lang="en-US" dirty="0"/>
          </a:p>
        </p:txBody>
      </p:sp>
    </p:spTree>
    <p:extLst>
      <p:ext uri="{BB962C8B-B14F-4D97-AF65-F5344CB8AC3E}">
        <p14:creationId xmlns:p14="http://schemas.microsoft.com/office/powerpoint/2010/main" val="101808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1FA46-4C66-46C2-B7B6-03E919F69D0A}"/>
              </a:ext>
            </a:extLst>
          </p:cNvPr>
          <p:cNvSpPr>
            <a:spLocks noGrp="1"/>
          </p:cNvSpPr>
          <p:nvPr>
            <p:ph type="title"/>
          </p:nvPr>
        </p:nvSpPr>
        <p:spPr/>
        <p:txBody>
          <a:bodyPr/>
          <a:lstStyle/>
          <a:p>
            <a:r>
              <a:rPr lang="en-US"/>
              <a:t>Variable</a:t>
            </a:r>
            <a:endParaRPr lang="en-US" dirty="0"/>
          </a:p>
        </p:txBody>
      </p:sp>
      <p:sp>
        <p:nvSpPr>
          <p:cNvPr id="3" name="Footer Placeholder 2">
            <a:extLst>
              <a:ext uri="{FF2B5EF4-FFF2-40B4-BE49-F238E27FC236}">
                <a16:creationId xmlns:a16="http://schemas.microsoft.com/office/drawing/2014/main" id="{9B9A9389-7AA6-485D-B451-5059D013EBFC}"/>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FED31D86-6622-4BC9-86EF-986D95D0DA1B}"/>
              </a:ext>
            </a:extLst>
          </p:cNvPr>
          <p:cNvSpPr>
            <a:spLocks noGrp="1"/>
          </p:cNvSpPr>
          <p:nvPr>
            <p:ph type="sldNum" sz="quarter" idx="11"/>
          </p:nvPr>
        </p:nvSpPr>
        <p:spPr/>
        <p:txBody>
          <a:bodyPr/>
          <a:lstStyle/>
          <a:p>
            <a:fld id="{49DF86D6-4B9D-4B83-AF23-D696D3CD110A}" type="slidenum">
              <a:rPr lang="en-US" smtClean="0"/>
              <a:pPr/>
              <a:t>16</a:t>
            </a:fld>
            <a:endParaRPr lang="en-US" dirty="0"/>
          </a:p>
        </p:txBody>
      </p:sp>
      <p:sp>
        <p:nvSpPr>
          <p:cNvPr id="5" name="Text Placeholder 4">
            <a:extLst>
              <a:ext uri="{FF2B5EF4-FFF2-40B4-BE49-F238E27FC236}">
                <a16:creationId xmlns:a16="http://schemas.microsoft.com/office/drawing/2014/main" id="{7927368A-AE86-4C06-AB1B-40A96FD8185C}"/>
              </a:ext>
            </a:extLst>
          </p:cNvPr>
          <p:cNvSpPr>
            <a:spLocks noGrp="1"/>
          </p:cNvSpPr>
          <p:nvPr>
            <p:ph type="body" sz="quarter" idx="12"/>
          </p:nvPr>
        </p:nvSpPr>
        <p:spPr/>
        <p:txBody>
          <a:bodyPr/>
          <a:lstStyle/>
          <a:p>
            <a:r>
              <a:rPr lang="en-US" dirty="0"/>
              <a:t>The simplest way to define variables is to put a </a:t>
            </a:r>
            <a:r>
              <a:rPr lang="en-US" dirty="0" err="1"/>
              <a:t>vars</a:t>
            </a:r>
            <a:r>
              <a:rPr lang="en-US" dirty="0"/>
              <a:t> section in your playbook with the names and values of variables. </a:t>
            </a:r>
          </a:p>
          <a:p>
            <a:pPr lvl="1"/>
            <a:r>
              <a:rPr lang="en-US" dirty="0" err="1"/>
              <a:t>vars</a:t>
            </a:r>
            <a:r>
              <a:rPr lang="en-US" dirty="0"/>
              <a:t>:</a:t>
            </a:r>
          </a:p>
          <a:p>
            <a:pPr lvl="1"/>
            <a:r>
              <a:rPr lang="en-US" dirty="0"/>
              <a:t>  </a:t>
            </a:r>
            <a:r>
              <a:rPr lang="en-US" dirty="0" err="1"/>
              <a:t>key_file</a:t>
            </a:r>
            <a:r>
              <a:rPr lang="en-US" dirty="0"/>
              <a:t>: /</a:t>
            </a:r>
            <a:r>
              <a:rPr lang="en-US" dirty="0" err="1"/>
              <a:t>etc</a:t>
            </a:r>
            <a:r>
              <a:rPr lang="en-US" dirty="0"/>
              <a:t>/</a:t>
            </a:r>
            <a:r>
              <a:rPr lang="en-US" dirty="0" err="1"/>
              <a:t>nginx</a:t>
            </a:r>
            <a:r>
              <a:rPr lang="en-US" dirty="0"/>
              <a:t>/</a:t>
            </a:r>
            <a:r>
              <a:rPr lang="en-US" dirty="0" err="1"/>
              <a:t>ssl</a:t>
            </a:r>
            <a:r>
              <a:rPr lang="en-US" dirty="0"/>
              <a:t>/</a:t>
            </a:r>
            <a:r>
              <a:rPr lang="en-US" dirty="0" err="1"/>
              <a:t>nginx.key</a:t>
            </a:r>
            <a:endParaRPr lang="en-US" dirty="0"/>
          </a:p>
          <a:p>
            <a:pPr lvl="1"/>
            <a:r>
              <a:rPr lang="en-US" dirty="0"/>
              <a:t>  </a:t>
            </a:r>
            <a:r>
              <a:rPr lang="en-US" dirty="0" err="1"/>
              <a:t>cert_file</a:t>
            </a:r>
            <a:r>
              <a:rPr lang="en-US" dirty="0"/>
              <a:t>: /</a:t>
            </a:r>
            <a:r>
              <a:rPr lang="en-US" dirty="0" err="1"/>
              <a:t>etc</a:t>
            </a:r>
            <a:r>
              <a:rPr lang="en-US" dirty="0"/>
              <a:t>/</a:t>
            </a:r>
            <a:r>
              <a:rPr lang="en-US" dirty="0" err="1"/>
              <a:t>nginx</a:t>
            </a:r>
            <a:r>
              <a:rPr lang="en-US" dirty="0"/>
              <a:t>/</a:t>
            </a:r>
            <a:r>
              <a:rPr lang="en-US" dirty="0" err="1"/>
              <a:t>ssl</a:t>
            </a:r>
            <a:r>
              <a:rPr lang="en-US" dirty="0"/>
              <a:t>/nginx.crt</a:t>
            </a:r>
          </a:p>
          <a:p>
            <a:pPr lvl="1"/>
            <a:r>
              <a:rPr lang="en-US" dirty="0"/>
              <a:t>  </a:t>
            </a:r>
            <a:r>
              <a:rPr lang="en-US" dirty="0" err="1"/>
              <a:t>conf_file</a:t>
            </a:r>
            <a:r>
              <a:rPr lang="en-US" dirty="0"/>
              <a:t>: /</a:t>
            </a:r>
            <a:r>
              <a:rPr lang="en-US" dirty="0" err="1"/>
              <a:t>etc</a:t>
            </a:r>
            <a:r>
              <a:rPr lang="en-US" dirty="0"/>
              <a:t>/</a:t>
            </a:r>
            <a:r>
              <a:rPr lang="en-US" dirty="0" err="1"/>
              <a:t>nginx</a:t>
            </a:r>
            <a:r>
              <a:rPr lang="en-US" dirty="0"/>
              <a:t>/sites-available/default</a:t>
            </a:r>
          </a:p>
          <a:p>
            <a:pPr lvl="1"/>
            <a:r>
              <a:rPr lang="en-US" dirty="0"/>
              <a:t>  </a:t>
            </a:r>
            <a:r>
              <a:rPr lang="en-US" dirty="0" err="1"/>
              <a:t>server_name</a:t>
            </a:r>
            <a:r>
              <a:rPr lang="en-US" dirty="0"/>
              <a:t>: localhost</a:t>
            </a:r>
          </a:p>
        </p:txBody>
      </p:sp>
    </p:spTree>
    <p:extLst>
      <p:ext uri="{BB962C8B-B14F-4D97-AF65-F5344CB8AC3E}">
        <p14:creationId xmlns:p14="http://schemas.microsoft.com/office/powerpoint/2010/main" val="3374163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A248D-880A-45E1-B247-C1D4A4EA0B61}"/>
              </a:ext>
            </a:extLst>
          </p:cNvPr>
          <p:cNvSpPr>
            <a:spLocks noGrp="1"/>
          </p:cNvSpPr>
          <p:nvPr>
            <p:ph type="title"/>
          </p:nvPr>
        </p:nvSpPr>
        <p:spPr/>
        <p:txBody>
          <a:bodyPr/>
          <a:lstStyle/>
          <a:p>
            <a:r>
              <a:rPr lang="en-US" dirty="0"/>
              <a:t>Troubleshooting</a:t>
            </a:r>
          </a:p>
        </p:txBody>
      </p:sp>
      <p:sp>
        <p:nvSpPr>
          <p:cNvPr id="3" name="Footer Placeholder 2">
            <a:extLst>
              <a:ext uri="{FF2B5EF4-FFF2-40B4-BE49-F238E27FC236}">
                <a16:creationId xmlns:a16="http://schemas.microsoft.com/office/drawing/2014/main" id="{83C18971-3CB2-4642-9B84-45576AFC15D7}"/>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DB941852-9464-40F9-911D-48B19C091F3B}"/>
              </a:ext>
            </a:extLst>
          </p:cNvPr>
          <p:cNvSpPr>
            <a:spLocks noGrp="1"/>
          </p:cNvSpPr>
          <p:nvPr>
            <p:ph type="sldNum" sz="quarter" idx="11"/>
          </p:nvPr>
        </p:nvSpPr>
        <p:spPr/>
        <p:txBody>
          <a:bodyPr/>
          <a:lstStyle/>
          <a:p>
            <a:fld id="{49DF86D6-4B9D-4B83-AF23-D696D3CD110A}" type="slidenum">
              <a:rPr lang="en-US" smtClean="0"/>
              <a:pPr/>
              <a:t>17</a:t>
            </a:fld>
            <a:endParaRPr lang="en-US" dirty="0"/>
          </a:p>
        </p:txBody>
      </p:sp>
      <p:sp>
        <p:nvSpPr>
          <p:cNvPr id="5" name="Text Placeholder 4">
            <a:extLst>
              <a:ext uri="{FF2B5EF4-FFF2-40B4-BE49-F238E27FC236}">
                <a16:creationId xmlns:a16="http://schemas.microsoft.com/office/drawing/2014/main" id="{F25FA810-6A2E-431A-91FC-CCE7F3D2797D}"/>
              </a:ext>
            </a:extLst>
          </p:cNvPr>
          <p:cNvSpPr>
            <a:spLocks noGrp="1"/>
          </p:cNvSpPr>
          <p:nvPr>
            <p:ph type="body" sz="quarter" idx="12"/>
          </p:nvPr>
        </p:nvSpPr>
        <p:spPr/>
        <p:txBody>
          <a:bodyPr/>
          <a:lstStyle/>
          <a:p>
            <a:r>
              <a:rPr lang="en-US" dirty="0"/>
              <a:t>Debug module - Print statements during execution</a:t>
            </a:r>
          </a:p>
          <a:p>
            <a:endParaRPr lang="en-US" dirty="0"/>
          </a:p>
          <a:p>
            <a:endParaRPr lang="en-US" dirty="0"/>
          </a:p>
          <a:p>
            <a:endParaRPr lang="en-US" dirty="0"/>
          </a:p>
          <a:p>
            <a:endParaRPr lang="en-US" dirty="0"/>
          </a:p>
          <a:p>
            <a:endParaRPr lang="en-US" dirty="0"/>
          </a:p>
          <a:p>
            <a:r>
              <a:rPr lang="en-US" dirty="0"/>
              <a:t>Verbose</a:t>
            </a:r>
          </a:p>
          <a:p>
            <a:pPr lvl="1"/>
            <a:r>
              <a:rPr lang="en-US" dirty="0"/>
              <a:t>Add -</a:t>
            </a:r>
            <a:r>
              <a:rPr lang="en-US" dirty="0" err="1"/>
              <a:t>vvvv</a:t>
            </a:r>
            <a:r>
              <a:rPr lang="en-US" dirty="0"/>
              <a:t> flag to see more details</a:t>
            </a:r>
          </a:p>
          <a:p>
            <a:pPr lvl="1"/>
            <a:r>
              <a:rPr lang="en-US" dirty="0"/>
              <a:t># ansible &lt;inventory host or group&gt; -m &lt;module&gt; -a &lt;module’s </a:t>
            </a:r>
            <a:r>
              <a:rPr lang="en-US" dirty="0" err="1"/>
              <a:t>arg</a:t>
            </a:r>
            <a:r>
              <a:rPr lang="en-US" dirty="0"/>
              <a:t>&gt; -</a:t>
            </a:r>
            <a:r>
              <a:rPr lang="en-US" dirty="0" err="1"/>
              <a:t>vvvv</a:t>
            </a:r>
            <a:endParaRPr lang="en-US" dirty="0"/>
          </a:p>
          <a:p>
            <a:pPr lvl="1"/>
            <a:r>
              <a:rPr lang="en-US" dirty="0"/>
              <a:t># ./&lt;playbook file&gt; -</a:t>
            </a:r>
            <a:r>
              <a:rPr lang="en-US" dirty="0" err="1"/>
              <a:t>vvvv</a:t>
            </a:r>
            <a:endParaRPr lang="en-US" dirty="0"/>
          </a:p>
        </p:txBody>
      </p:sp>
      <p:pic>
        <p:nvPicPr>
          <p:cNvPr id="6" name="Picture 5">
            <a:extLst>
              <a:ext uri="{FF2B5EF4-FFF2-40B4-BE49-F238E27FC236}">
                <a16:creationId xmlns:a16="http://schemas.microsoft.com/office/drawing/2014/main" id="{CE8A90B8-0F76-45EC-80EF-24F1F4278A95}"/>
              </a:ext>
            </a:extLst>
          </p:cNvPr>
          <p:cNvPicPr>
            <a:picLocks noChangeAspect="1"/>
          </p:cNvPicPr>
          <p:nvPr/>
        </p:nvPicPr>
        <p:blipFill>
          <a:blip r:embed="rId2"/>
          <a:stretch>
            <a:fillRect/>
          </a:stretch>
        </p:blipFill>
        <p:spPr>
          <a:xfrm>
            <a:off x="2371725" y="1970708"/>
            <a:ext cx="7448550" cy="2600325"/>
          </a:xfrm>
          <a:prstGeom prst="rect">
            <a:avLst/>
          </a:prstGeom>
        </p:spPr>
      </p:pic>
    </p:spTree>
    <p:extLst>
      <p:ext uri="{BB962C8B-B14F-4D97-AF65-F5344CB8AC3E}">
        <p14:creationId xmlns:p14="http://schemas.microsoft.com/office/powerpoint/2010/main" val="233756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F1F5F-A40A-4421-8CCD-D13DD55E3672}"/>
              </a:ext>
            </a:extLst>
          </p:cNvPr>
          <p:cNvSpPr>
            <a:spLocks noGrp="1"/>
          </p:cNvSpPr>
          <p:nvPr>
            <p:ph type="title"/>
          </p:nvPr>
        </p:nvSpPr>
        <p:spPr/>
        <p:txBody>
          <a:bodyPr/>
          <a:lstStyle/>
          <a:p>
            <a:r>
              <a:rPr lang="en-US" dirty="0"/>
              <a:t>Troubleshooting</a:t>
            </a:r>
          </a:p>
        </p:txBody>
      </p:sp>
      <p:sp>
        <p:nvSpPr>
          <p:cNvPr id="3" name="Footer Placeholder 2">
            <a:extLst>
              <a:ext uri="{FF2B5EF4-FFF2-40B4-BE49-F238E27FC236}">
                <a16:creationId xmlns:a16="http://schemas.microsoft.com/office/drawing/2014/main" id="{6882FBDF-2D1D-4460-9106-22B04F9B1607}"/>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1A3B3754-C910-4742-9E4C-2446E675E125}"/>
              </a:ext>
            </a:extLst>
          </p:cNvPr>
          <p:cNvSpPr>
            <a:spLocks noGrp="1"/>
          </p:cNvSpPr>
          <p:nvPr>
            <p:ph type="sldNum" sz="quarter" idx="11"/>
          </p:nvPr>
        </p:nvSpPr>
        <p:spPr/>
        <p:txBody>
          <a:bodyPr/>
          <a:lstStyle/>
          <a:p>
            <a:fld id="{49DF86D6-4B9D-4B83-AF23-D696D3CD110A}" type="slidenum">
              <a:rPr lang="en-US" smtClean="0"/>
              <a:pPr/>
              <a:t>18</a:t>
            </a:fld>
            <a:endParaRPr lang="en-US" dirty="0"/>
          </a:p>
        </p:txBody>
      </p:sp>
      <p:sp>
        <p:nvSpPr>
          <p:cNvPr id="5" name="Text Placeholder 4">
            <a:extLst>
              <a:ext uri="{FF2B5EF4-FFF2-40B4-BE49-F238E27FC236}">
                <a16:creationId xmlns:a16="http://schemas.microsoft.com/office/drawing/2014/main" id="{762F2373-9D6B-4855-9A12-55D2FAC305F9}"/>
              </a:ext>
            </a:extLst>
          </p:cNvPr>
          <p:cNvSpPr>
            <a:spLocks noGrp="1"/>
          </p:cNvSpPr>
          <p:nvPr>
            <p:ph type="body" sz="quarter" idx="12"/>
          </p:nvPr>
        </p:nvSpPr>
        <p:spPr>
          <a:xfrm>
            <a:off x="304800" y="1219200"/>
            <a:ext cx="11582400" cy="5181600"/>
          </a:xfrm>
        </p:spPr>
        <p:txBody>
          <a:bodyPr/>
          <a:lstStyle/>
          <a:p>
            <a:r>
              <a:rPr lang="en-US" dirty="0"/>
              <a:t>To see REST request/response, you can capture unencrypted packet on BIG-IP port 8100</a:t>
            </a:r>
          </a:p>
          <a:p>
            <a:pPr lvl="1"/>
            <a:r>
              <a:rPr lang="en-US" dirty="0"/>
              <a:t># </a:t>
            </a:r>
            <a:r>
              <a:rPr lang="en-US" dirty="0" err="1"/>
              <a:t>tcpdump</a:t>
            </a:r>
            <a:r>
              <a:rPr lang="en-US" dirty="0"/>
              <a:t> -</a:t>
            </a:r>
            <a:r>
              <a:rPr lang="en-US" dirty="0" err="1"/>
              <a:t>nni</a:t>
            </a:r>
            <a:r>
              <a:rPr lang="en-US" dirty="0"/>
              <a:t> lo -s0 -w /</a:t>
            </a:r>
            <a:r>
              <a:rPr lang="en-US" dirty="0" err="1"/>
              <a:t>var</a:t>
            </a:r>
            <a:r>
              <a:rPr lang="en-US" dirty="0"/>
              <a:t>/</a:t>
            </a:r>
            <a:r>
              <a:rPr lang="en-US" dirty="0" err="1"/>
              <a:t>tmp</a:t>
            </a:r>
            <a:r>
              <a:rPr lang="en-US" dirty="0"/>
              <a:t>/&lt;output file&gt; port 8100 -v</a:t>
            </a:r>
          </a:p>
        </p:txBody>
      </p:sp>
      <p:pic>
        <p:nvPicPr>
          <p:cNvPr id="8" name="Picture 7">
            <a:extLst>
              <a:ext uri="{FF2B5EF4-FFF2-40B4-BE49-F238E27FC236}">
                <a16:creationId xmlns:a16="http://schemas.microsoft.com/office/drawing/2014/main" id="{79917E89-0B1F-4053-8426-53A73504D8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2590" y="2833029"/>
            <a:ext cx="7586819" cy="3842407"/>
          </a:xfrm>
          <a:prstGeom prst="rect">
            <a:avLst/>
          </a:prstGeom>
        </p:spPr>
      </p:pic>
    </p:spTree>
    <p:extLst>
      <p:ext uri="{BB962C8B-B14F-4D97-AF65-F5344CB8AC3E}">
        <p14:creationId xmlns:p14="http://schemas.microsoft.com/office/powerpoint/2010/main" val="1188434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56D1C-BED1-4E59-9890-D89E043EFA20}"/>
              </a:ext>
            </a:extLst>
          </p:cNvPr>
          <p:cNvSpPr>
            <a:spLocks noGrp="1"/>
          </p:cNvSpPr>
          <p:nvPr>
            <p:ph type="title"/>
          </p:nvPr>
        </p:nvSpPr>
        <p:spPr/>
        <p:txBody>
          <a:bodyPr/>
          <a:lstStyle/>
          <a:p>
            <a:r>
              <a:rPr lang="en-US"/>
              <a:t>Troubleshooting</a:t>
            </a:r>
            <a:endParaRPr lang="en-US" dirty="0"/>
          </a:p>
        </p:txBody>
      </p:sp>
      <p:sp>
        <p:nvSpPr>
          <p:cNvPr id="3" name="Footer Placeholder 2">
            <a:extLst>
              <a:ext uri="{FF2B5EF4-FFF2-40B4-BE49-F238E27FC236}">
                <a16:creationId xmlns:a16="http://schemas.microsoft.com/office/drawing/2014/main" id="{4F9F6BBC-764B-4301-8B3D-BC0326233B87}"/>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0278C583-AAC3-4E00-9E2A-7C9AEF72F823}"/>
              </a:ext>
            </a:extLst>
          </p:cNvPr>
          <p:cNvSpPr>
            <a:spLocks noGrp="1"/>
          </p:cNvSpPr>
          <p:nvPr>
            <p:ph type="sldNum" sz="quarter" idx="11"/>
          </p:nvPr>
        </p:nvSpPr>
        <p:spPr/>
        <p:txBody>
          <a:bodyPr/>
          <a:lstStyle/>
          <a:p>
            <a:fld id="{49DF86D6-4B9D-4B83-AF23-D696D3CD110A}" type="slidenum">
              <a:rPr lang="en-US" smtClean="0"/>
              <a:pPr/>
              <a:t>19</a:t>
            </a:fld>
            <a:endParaRPr lang="en-US" dirty="0"/>
          </a:p>
        </p:txBody>
      </p:sp>
      <p:sp>
        <p:nvSpPr>
          <p:cNvPr id="5" name="Text Placeholder 4">
            <a:extLst>
              <a:ext uri="{FF2B5EF4-FFF2-40B4-BE49-F238E27FC236}">
                <a16:creationId xmlns:a16="http://schemas.microsoft.com/office/drawing/2014/main" id="{596020AC-45D5-4A47-92A4-756D950603F5}"/>
              </a:ext>
            </a:extLst>
          </p:cNvPr>
          <p:cNvSpPr>
            <a:spLocks noGrp="1"/>
          </p:cNvSpPr>
          <p:nvPr>
            <p:ph type="body" sz="quarter" idx="12"/>
          </p:nvPr>
        </p:nvSpPr>
        <p:spPr/>
        <p:txBody>
          <a:bodyPr/>
          <a:lstStyle/>
          <a:p>
            <a:r>
              <a:rPr lang="en-US" dirty="0"/>
              <a:t># ansible </a:t>
            </a:r>
            <a:r>
              <a:rPr lang="en-US" dirty="0" err="1"/>
              <a:t>bigip</a:t>
            </a:r>
            <a:r>
              <a:rPr lang="en-US" dirty="0"/>
              <a:t> -c local -m </a:t>
            </a:r>
            <a:r>
              <a:rPr lang="en-US" dirty="0" err="1"/>
              <a:t>bigip_command</a:t>
            </a:r>
            <a:r>
              <a:rPr lang="en-US" dirty="0"/>
              <a:t> -a 'commands="show sys version" server="{{ </a:t>
            </a:r>
            <a:r>
              <a:rPr lang="en-US" dirty="0" err="1"/>
              <a:t>inventory_hostname</a:t>
            </a:r>
            <a:r>
              <a:rPr lang="en-US" dirty="0"/>
              <a:t> }}" user=admin password=admin </a:t>
            </a:r>
            <a:r>
              <a:rPr lang="en-US" dirty="0" err="1"/>
              <a:t>validate_certs</a:t>
            </a:r>
            <a:r>
              <a:rPr lang="en-US" dirty="0"/>
              <a:t>=no'</a:t>
            </a:r>
          </a:p>
          <a:p>
            <a:endParaRPr lang="en-US" dirty="0"/>
          </a:p>
        </p:txBody>
      </p:sp>
      <p:pic>
        <p:nvPicPr>
          <p:cNvPr id="6" name="Picture 5">
            <a:extLst>
              <a:ext uri="{FF2B5EF4-FFF2-40B4-BE49-F238E27FC236}">
                <a16:creationId xmlns:a16="http://schemas.microsoft.com/office/drawing/2014/main" id="{C1AD3B82-F621-40DE-B640-FCB57511783A}"/>
              </a:ext>
            </a:extLst>
          </p:cNvPr>
          <p:cNvPicPr>
            <a:picLocks noChangeAspect="1"/>
          </p:cNvPicPr>
          <p:nvPr/>
        </p:nvPicPr>
        <p:blipFill>
          <a:blip r:embed="rId2"/>
          <a:stretch>
            <a:fillRect/>
          </a:stretch>
        </p:blipFill>
        <p:spPr>
          <a:xfrm>
            <a:off x="2016462" y="3397148"/>
            <a:ext cx="8159075" cy="3095726"/>
          </a:xfrm>
          <a:prstGeom prst="rect">
            <a:avLst/>
          </a:prstGeom>
        </p:spPr>
      </p:pic>
      <p:sp>
        <p:nvSpPr>
          <p:cNvPr id="11" name="TextBox 10">
            <a:extLst>
              <a:ext uri="{FF2B5EF4-FFF2-40B4-BE49-F238E27FC236}">
                <a16:creationId xmlns:a16="http://schemas.microsoft.com/office/drawing/2014/main" id="{2401F778-6BF2-4777-81AB-79CA9C361657}"/>
              </a:ext>
            </a:extLst>
          </p:cNvPr>
          <p:cNvSpPr txBox="1"/>
          <p:nvPr/>
        </p:nvSpPr>
        <p:spPr>
          <a:xfrm>
            <a:off x="7457359" y="4515831"/>
            <a:ext cx="2241576" cy="683264"/>
          </a:xfrm>
          <a:prstGeom prst="rect">
            <a:avLst/>
          </a:prstGeom>
          <a:noFill/>
        </p:spPr>
        <p:txBody>
          <a:bodyPr wrap="non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REST request</a:t>
            </a:r>
          </a:p>
        </p:txBody>
      </p:sp>
    </p:spTree>
    <p:extLst>
      <p:ext uri="{BB962C8B-B14F-4D97-AF65-F5344CB8AC3E}">
        <p14:creationId xmlns:p14="http://schemas.microsoft.com/office/powerpoint/2010/main" val="292253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304801"/>
            <a:ext cx="11582400" cy="867930"/>
          </a:xfrm>
        </p:spPr>
        <p:txBody>
          <a:bodyPr/>
          <a:lstStyle/>
          <a:p>
            <a:r>
              <a:rPr lang="en-US"/>
              <a:t>Ansible</a:t>
            </a:r>
            <a:endParaRPr lang="en-US" dirty="0"/>
          </a:p>
        </p:txBody>
      </p:sp>
      <p:sp>
        <p:nvSpPr>
          <p:cNvPr id="2" name="Footer Placeholder 1"/>
          <p:cNvSpPr>
            <a:spLocks noGrp="1"/>
          </p:cNvSpPr>
          <p:nvPr>
            <p:ph type="ftr" sz="quarter" idx="10"/>
          </p:nvPr>
        </p:nvSpPr>
        <p:spPr/>
        <p:txBody>
          <a:bodyPr/>
          <a:lstStyle/>
          <a:p>
            <a:r>
              <a:rPr lang="en-US" dirty="0"/>
              <a:t>© 2019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2</a:t>
            </a:fld>
            <a:endParaRPr lang="en-US" dirty="0"/>
          </a:p>
        </p:txBody>
      </p:sp>
      <p:pic>
        <p:nvPicPr>
          <p:cNvPr id="7" name="Picture 6">
            <a:extLst>
              <a:ext uri="{FF2B5EF4-FFF2-40B4-BE49-F238E27FC236}">
                <a16:creationId xmlns:a16="http://schemas.microsoft.com/office/drawing/2014/main" id="{FFDC49DE-C5B5-834B-B7FF-29C9C392B5A0}"/>
              </a:ext>
            </a:extLst>
          </p:cNvPr>
          <p:cNvPicPr>
            <a:picLocks noChangeAspect="1"/>
          </p:cNvPicPr>
          <p:nvPr/>
        </p:nvPicPr>
        <p:blipFill>
          <a:blip r:embed="rId3"/>
          <a:stretch>
            <a:fillRect/>
          </a:stretch>
        </p:blipFill>
        <p:spPr>
          <a:xfrm>
            <a:off x="409303" y="1172731"/>
            <a:ext cx="10772503" cy="5013757"/>
          </a:xfrm>
          <a:prstGeom prst="rect">
            <a:avLst/>
          </a:prstGeom>
        </p:spPr>
      </p:pic>
    </p:spTree>
    <p:extLst>
      <p:ext uri="{BB962C8B-B14F-4D97-AF65-F5344CB8AC3E}">
        <p14:creationId xmlns:p14="http://schemas.microsoft.com/office/powerpoint/2010/main" val="184016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3035B-D29F-400F-9618-717492F340A0}"/>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58058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463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D097B-5262-4114-8514-C3E986FBB068}"/>
              </a:ext>
            </a:extLst>
          </p:cNvPr>
          <p:cNvSpPr>
            <a:spLocks noGrp="1"/>
          </p:cNvSpPr>
          <p:nvPr>
            <p:ph type="title"/>
          </p:nvPr>
        </p:nvSpPr>
        <p:spPr/>
        <p:txBody>
          <a:bodyPr/>
          <a:lstStyle/>
          <a:p>
            <a:r>
              <a:rPr lang="en-US" dirty="0"/>
              <a:t>Inventory file</a:t>
            </a:r>
          </a:p>
        </p:txBody>
      </p:sp>
      <p:sp>
        <p:nvSpPr>
          <p:cNvPr id="3" name="Footer Placeholder 2">
            <a:extLst>
              <a:ext uri="{FF2B5EF4-FFF2-40B4-BE49-F238E27FC236}">
                <a16:creationId xmlns:a16="http://schemas.microsoft.com/office/drawing/2014/main" id="{F146EE92-F2B3-4E47-B2B1-0FFC3CE64976}"/>
              </a:ext>
            </a:extLst>
          </p:cNvPr>
          <p:cNvSpPr>
            <a:spLocks noGrp="1"/>
          </p:cNvSpPr>
          <p:nvPr>
            <p:ph type="ftr" sz="quarter" idx="10"/>
          </p:nvPr>
        </p:nvSpPr>
        <p:spPr/>
        <p:txBody>
          <a:bodyPr/>
          <a:lstStyle/>
          <a:p>
            <a:r>
              <a:rPr lang="en-US" dirty="0"/>
              <a:t>© 2019 F5 Networks</a:t>
            </a:r>
          </a:p>
        </p:txBody>
      </p:sp>
      <p:sp>
        <p:nvSpPr>
          <p:cNvPr id="4" name="Slide Number Placeholder 3">
            <a:extLst>
              <a:ext uri="{FF2B5EF4-FFF2-40B4-BE49-F238E27FC236}">
                <a16:creationId xmlns:a16="http://schemas.microsoft.com/office/drawing/2014/main" id="{BF4AC77F-53EA-4F77-ADCC-E1A896F97343}"/>
              </a:ext>
            </a:extLst>
          </p:cNvPr>
          <p:cNvSpPr>
            <a:spLocks noGrp="1"/>
          </p:cNvSpPr>
          <p:nvPr>
            <p:ph type="sldNum" sz="quarter" idx="11"/>
          </p:nvPr>
        </p:nvSpPr>
        <p:spPr/>
        <p:txBody>
          <a:bodyPr/>
          <a:lstStyle/>
          <a:p>
            <a:fld id="{49DF86D6-4B9D-4B83-AF23-D696D3CD110A}" type="slidenum">
              <a:rPr lang="en-US" smtClean="0"/>
              <a:pPr/>
              <a:t>3</a:t>
            </a:fld>
            <a:endParaRPr lang="en-US" dirty="0"/>
          </a:p>
        </p:txBody>
      </p:sp>
      <p:pic>
        <p:nvPicPr>
          <p:cNvPr id="7" name="Picture 6">
            <a:extLst>
              <a:ext uri="{FF2B5EF4-FFF2-40B4-BE49-F238E27FC236}">
                <a16:creationId xmlns:a16="http://schemas.microsoft.com/office/drawing/2014/main" id="{C37674BA-4410-1343-8084-4D2426827F12}"/>
              </a:ext>
            </a:extLst>
          </p:cNvPr>
          <p:cNvPicPr>
            <a:picLocks noChangeAspect="1"/>
          </p:cNvPicPr>
          <p:nvPr/>
        </p:nvPicPr>
        <p:blipFill>
          <a:blip r:embed="rId3"/>
          <a:stretch>
            <a:fillRect/>
          </a:stretch>
        </p:blipFill>
        <p:spPr>
          <a:xfrm>
            <a:off x="714375" y="1400175"/>
            <a:ext cx="6765925" cy="4243388"/>
          </a:xfrm>
          <a:prstGeom prst="rect">
            <a:avLst/>
          </a:prstGeom>
        </p:spPr>
      </p:pic>
    </p:spTree>
    <p:extLst>
      <p:ext uri="{BB962C8B-B14F-4D97-AF65-F5344CB8AC3E}">
        <p14:creationId xmlns:p14="http://schemas.microsoft.com/office/powerpoint/2010/main" val="303461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4C111-E220-B047-906E-FC80CA7F69A2}"/>
              </a:ext>
            </a:extLst>
          </p:cNvPr>
          <p:cNvSpPr>
            <a:spLocks noGrp="1"/>
          </p:cNvSpPr>
          <p:nvPr>
            <p:ph type="title"/>
          </p:nvPr>
        </p:nvSpPr>
        <p:spPr/>
        <p:txBody>
          <a:bodyPr/>
          <a:lstStyle/>
          <a:p>
            <a:r>
              <a:rPr lang="en-US" dirty="0"/>
              <a:t>Ansible Resources</a:t>
            </a:r>
          </a:p>
        </p:txBody>
      </p:sp>
      <p:sp>
        <p:nvSpPr>
          <p:cNvPr id="3" name="Footer Placeholder 2">
            <a:extLst>
              <a:ext uri="{FF2B5EF4-FFF2-40B4-BE49-F238E27FC236}">
                <a16:creationId xmlns:a16="http://schemas.microsoft.com/office/drawing/2014/main" id="{05D25AAC-2905-B44F-80D2-E5201FBB7C25}"/>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50D2B2BA-4314-E947-A1CF-6817A36DB6EB}"/>
              </a:ext>
            </a:extLst>
          </p:cNvPr>
          <p:cNvSpPr>
            <a:spLocks noGrp="1"/>
          </p:cNvSpPr>
          <p:nvPr>
            <p:ph type="sldNum" sz="quarter" idx="11"/>
          </p:nvPr>
        </p:nvSpPr>
        <p:spPr/>
        <p:txBody>
          <a:bodyPr/>
          <a:lstStyle/>
          <a:p>
            <a:fld id="{49DF86D6-4B9D-4B83-AF23-D696D3CD110A}" type="slidenum">
              <a:rPr lang="en-US" smtClean="0"/>
              <a:pPr/>
              <a:t>4</a:t>
            </a:fld>
            <a:endParaRPr lang="en-US" dirty="0"/>
          </a:p>
        </p:txBody>
      </p:sp>
      <p:sp>
        <p:nvSpPr>
          <p:cNvPr id="5" name="Text Placeholder 4">
            <a:extLst>
              <a:ext uri="{FF2B5EF4-FFF2-40B4-BE49-F238E27FC236}">
                <a16:creationId xmlns:a16="http://schemas.microsoft.com/office/drawing/2014/main" id="{AE47F7B6-F199-3A48-9674-B0ACCF3409D0}"/>
              </a:ext>
            </a:extLst>
          </p:cNvPr>
          <p:cNvSpPr>
            <a:spLocks noGrp="1"/>
          </p:cNvSpPr>
          <p:nvPr>
            <p:ph type="body" sz="quarter" idx="12"/>
          </p:nvPr>
        </p:nvSpPr>
        <p:spPr/>
        <p:txBody>
          <a:bodyPr/>
          <a:lstStyle/>
          <a:p>
            <a:pPr marL="0" indent="0" algn="ctr">
              <a:buNone/>
            </a:pPr>
            <a:r>
              <a:rPr lang="en-US" dirty="0">
                <a:solidFill>
                  <a:srgbClr val="FF0000"/>
                </a:solidFill>
                <a:highlight>
                  <a:srgbClr val="000000"/>
                </a:highlight>
              </a:rPr>
              <a:t>http://docs.ansible.com</a:t>
            </a:r>
          </a:p>
        </p:txBody>
      </p:sp>
      <p:pic>
        <p:nvPicPr>
          <p:cNvPr id="6" name="Picture 5">
            <a:extLst>
              <a:ext uri="{FF2B5EF4-FFF2-40B4-BE49-F238E27FC236}">
                <a16:creationId xmlns:a16="http://schemas.microsoft.com/office/drawing/2014/main" id="{8C25B84D-F846-FE40-AB2E-BA2BD6183DB9}"/>
              </a:ext>
            </a:extLst>
          </p:cNvPr>
          <p:cNvPicPr>
            <a:picLocks noChangeAspect="1"/>
          </p:cNvPicPr>
          <p:nvPr/>
        </p:nvPicPr>
        <p:blipFill>
          <a:blip r:embed="rId3"/>
          <a:stretch>
            <a:fillRect/>
          </a:stretch>
        </p:blipFill>
        <p:spPr>
          <a:xfrm>
            <a:off x="766349" y="1905448"/>
            <a:ext cx="10763800" cy="4519300"/>
          </a:xfrm>
          <a:prstGeom prst="rect">
            <a:avLst/>
          </a:prstGeom>
        </p:spPr>
      </p:pic>
    </p:spTree>
    <p:extLst>
      <p:ext uri="{BB962C8B-B14F-4D97-AF65-F5344CB8AC3E}">
        <p14:creationId xmlns:p14="http://schemas.microsoft.com/office/powerpoint/2010/main" val="315994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01FA2-8467-46D0-A770-C316C13E99A3}"/>
              </a:ext>
            </a:extLst>
          </p:cNvPr>
          <p:cNvSpPr>
            <a:spLocks noGrp="1"/>
          </p:cNvSpPr>
          <p:nvPr>
            <p:ph type="title"/>
          </p:nvPr>
        </p:nvSpPr>
        <p:spPr/>
        <p:txBody>
          <a:bodyPr/>
          <a:lstStyle/>
          <a:p>
            <a:r>
              <a:rPr lang="en-US" dirty="0"/>
              <a:t>Understanding Module</a:t>
            </a:r>
          </a:p>
        </p:txBody>
      </p:sp>
      <p:sp>
        <p:nvSpPr>
          <p:cNvPr id="3" name="Footer Placeholder 2">
            <a:extLst>
              <a:ext uri="{FF2B5EF4-FFF2-40B4-BE49-F238E27FC236}">
                <a16:creationId xmlns:a16="http://schemas.microsoft.com/office/drawing/2014/main" id="{BF72BD5D-48E0-4F0C-9D94-2F5A9BE91DBC}"/>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ABE395EF-4855-4DA6-B3C7-EF80609C7ABA}"/>
              </a:ext>
            </a:extLst>
          </p:cNvPr>
          <p:cNvSpPr>
            <a:spLocks noGrp="1"/>
          </p:cNvSpPr>
          <p:nvPr>
            <p:ph type="sldNum" sz="quarter" idx="11"/>
          </p:nvPr>
        </p:nvSpPr>
        <p:spPr/>
        <p:txBody>
          <a:bodyPr/>
          <a:lstStyle/>
          <a:p>
            <a:fld id="{49DF86D6-4B9D-4B83-AF23-D696D3CD110A}" type="slidenum">
              <a:rPr lang="en-US" smtClean="0"/>
              <a:pPr/>
              <a:t>5</a:t>
            </a:fld>
            <a:endParaRPr lang="en-US" dirty="0"/>
          </a:p>
        </p:txBody>
      </p:sp>
      <p:sp>
        <p:nvSpPr>
          <p:cNvPr id="5" name="Text Placeholder 4">
            <a:extLst>
              <a:ext uri="{FF2B5EF4-FFF2-40B4-BE49-F238E27FC236}">
                <a16:creationId xmlns:a16="http://schemas.microsoft.com/office/drawing/2014/main" id="{F87E65B0-71F0-4846-9012-9B68DF7932D9}"/>
              </a:ext>
            </a:extLst>
          </p:cNvPr>
          <p:cNvSpPr>
            <a:spLocks noGrp="1"/>
          </p:cNvSpPr>
          <p:nvPr>
            <p:ph type="body" sz="quarter" idx="12"/>
          </p:nvPr>
        </p:nvSpPr>
        <p:spPr/>
        <p:txBody>
          <a:bodyPr/>
          <a:lstStyle/>
          <a:p>
            <a:r>
              <a:rPr lang="en-US" dirty="0"/>
              <a:t>To perform tasks such as installing a package, restarting a service, or copying a configuration file.</a:t>
            </a:r>
          </a:p>
          <a:p>
            <a:endParaRPr lang="en-US" dirty="0"/>
          </a:p>
        </p:txBody>
      </p:sp>
      <p:sp>
        <p:nvSpPr>
          <p:cNvPr id="11" name="TextBox 10">
            <a:extLst>
              <a:ext uri="{FF2B5EF4-FFF2-40B4-BE49-F238E27FC236}">
                <a16:creationId xmlns:a16="http://schemas.microsoft.com/office/drawing/2014/main" id="{93D1D942-E63E-422B-B406-EC77E2D42805}"/>
              </a:ext>
            </a:extLst>
          </p:cNvPr>
          <p:cNvSpPr txBox="1"/>
          <p:nvPr/>
        </p:nvSpPr>
        <p:spPr>
          <a:xfrm>
            <a:off x="442004" y="2457000"/>
            <a:ext cx="6101469" cy="2086725"/>
          </a:xfrm>
          <a:prstGeom prst="rect">
            <a:avLst/>
          </a:prstGeom>
        </p:spPr>
        <p:txBody>
          <a:bodyPr vert="horz" lIns="155448" tIns="155448" rIns="155448" bIns="155448" rtlCol="0">
            <a:noAutofit/>
          </a:bodyPr>
          <a:lstStyle>
            <a:lvl1pPr marL="466725" indent="-466725">
              <a:lnSpc>
                <a:spcPct val="90000"/>
              </a:lnSpc>
              <a:spcBef>
                <a:spcPts val="1000"/>
              </a:spcBef>
              <a:buClr>
                <a:schemeClr val="accent5"/>
              </a:buClr>
              <a:buFont typeface="Arial" charset="0"/>
              <a:buChar char="•"/>
              <a:tabLst/>
              <a:defRPr lang="en-US" sz="3200" b="1">
                <a:gradFill>
                  <a:gsLst>
                    <a:gs pos="0">
                      <a:schemeClr val="tx2"/>
                    </a:gs>
                    <a:gs pos="99000">
                      <a:schemeClr val="tx2"/>
                    </a:gs>
                  </a:gsLst>
                  <a:lin ang="5400000" scaled="1"/>
                </a:gradFill>
                <a:cs typeface="Arial" panose="020B0604020202020204" pitchFamily="34" charset="0"/>
              </a:defRPr>
            </a:lvl1pPr>
            <a:lvl2pPr marL="466725" indent="-466725">
              <a:lnSpc>
                <a:spcPct val="90000"/>
              </a:lnSpc>
              <a:spcBef>
                <a:spcPts val="500"/>
              </a:spcBef>
              <a:buClr>
                <a:schemeClr val="accent5"/>
              </a:buClr>
              <a:buFont typeface="Arial" charset="0"/>
              <a:buChar char="•"/>
              <a:tabLst/>
              <a:defRPr lang="en-US" sz="2400">
                <a:gradFill>
                  <a:gsLst>
                    <a:gs pos="0">
                      <a:schemeClr val="bg1">
                        <a:lumMod val="50000"/>
                      </a:schemeClr>
                    </a:gs>
                    <a:gs pos="100000">
                      <a:schemeClr val="bg1">
                        <a:lumMod val="50000"/>
                      </a:schemeClr>
                    </a:gs>
                  </a:gsLst>
                  <a:lin ang="5400000" scaled="1"/>
                </a:gradFill>
                <a:cs typeface="Arial" panose="020B0604020202020204" pitchFamily="34" charset="0"/>
              </a:defRPr>
            </a:lvl2pPr>
            <a:lvl3pPr marL="466725" indent="-466725">
              <a:lnSpc>
                <a:spcPct val="90000"/>
              </a:lnSpc>
              <a:spcBef>
                <a:spcPts val="500"/>
              </a:spcBef>
              <a:buClr>
                <a:schemeClr val="accent5"/>
              </a:buClr>
              <a:buFont typeface="Arial" charset="0"/>
              <a:buChar char="•"/>
              <a:tabLst/>
              <a:defRPr lang="en-US" sz="2000">
                <a:gradFill>
                  <a:gsLst>
                    <a:gs pos="0">
                      <a:schemeClr val="bg1">
                        <a:lumMod val="50000"/>
                      </a:schemeClr>
                    </a:gs>
                    <a:gs pos="100000">
                      <a:schemeClr val="bg1">
                        <a:lumMod val="50000"/>
                      </a:schemeClr>
                    </a:gs>
                  </a:gsLst>
                  <a:lin ang="5400000" scaled="1"/>
                </a:gradFill>
                <a:cs typeface="Arial" panose="020B0604020202020204" pitchFamily="34" charset="0"/>
              </a:defRPr>
            </a:lvl3pPr>
            <a:lvl4pPr marL="466725" indent="-466725">
              <a:lnSpc>
                <a:spcPct val="90000"/>
              </a:lnSpc>
              <a:spcBef>
                <a:spcPts val="500"/>
              </a:spcBef>
              <a:buClr>
                <a:schemeClr val="accent5"/>
              </a:buClr>
              <a:buFont typeface="Arial" charset="0"/>
              <a:buChar char="•"/>
              <a:tabLst/>
              <a:defRPr lang="en-US">
                <a:gradFill>
                  <a:gsLst>
                    <a:gs pos="0">
                      <a:schemeClr val="bg1">
                        <a:lumMod val="50000"/>
                      </a:schemeClr>
                    </a:gs>
                    <a:gs pos="100000">
                      <a:schemeClr val="bg1">
                        <a:lumMod val="50000"/>
                      </a:schemeClr>
                    </a:gs>
                  </a:gsLst>
                  <a:lin ang="5400000" scaled="1"/>
                </a:gradFill>
                <a:cs typeface="Arial" panose="020B0604020202020204" pitchFamily="34" charset="0"/>
              </a:defRPr>
            </a:lvl4pPr>
            <a:lvl5pPr marL="466725" indent="-466725">
              <a:lnSpc>
                <a:spcPct val="90000"/>
              </a:lnSpc>
              <a:spcBef>
                <a:spcPts val="500"/>
              </a:spcBef>
              <a:buClr>
                <a:schemeClr val="accent5"/>
              </a:buClr>
              <a:buFont typeface="Arial" charset="0"/>
              <a:buChar char="•"/>
              <a:tabLst/>
              <a:defRPr lang="en-US">
                <a:gradFill>
                  <a:gsLst>
                    <a:gs pos="0">
                      <a:schemeClr val="bg1">
                        <a:lumMod val="50000"/>
                      </a:schemeClr>
                    </a:gs>
                    <a:gs pos="100000">
                      <a:schemeClr val="bg1">
                        <a:lumMod val="50000"/>
                      </a:schemeClr>
                    </a:gs>
                  </a:gsLst>
                  <a:lin ang="5400000" scaled="1"/>
                </a:gradFill>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Documentation for each module is available on ansible.com or ansible-doc command</a:t>
            </a:r>
          </a:p>
        </p:txBody>
      </p:sp>
      <p:pic>
        <p:nvPicPr>
          <p:cNvPr id="6" name="Picture 5">
            <a:extLst>
              <a:ext uri="{FF2B5EF4-FFF2-40B4-BE49-F238E27FC236}">
                <a16:creationId xmlns:a16="http://schemas.microsoft.com/office/drawing/2014/main" id="{EE0285C9-CC0A-7A41-8D88-1063222B4FEF}"/>
              </a:ext>
            </a:extLst>
          </p:cNvPr>
          <p:cNvPicPr>
            <a:picLocks noChangeAspect="1"/>
          </p:cNvPicPr>
          <p:nvPr/>
        </p:nvPicPr>
        <p:blipFill>
          <a:blip r:embed="rId3"/>
          <a:stretch>
            <a:fillRect/>
          </a:stretch>
        </p:blipFill>
        <p:spPr>
          <a:xfrm>
            <a:off x="6631446" y="2369912"/>
            <a:ext cx="4811617" cy="4400999"/>
          </a:xfrm>
          <a:prstGeom prst="rect">
            <a:avLst/>
          </a:prstGeom>
        </p:spPr>
      </p:pic>
    </p:spTree>
    <p:extLst>
      <p:ext uri="{BB962C8B-B14F-4D97-AF65-F5344CB8AC3E}">
        <p14:creationId xmlns:p14="http://schemas.microsoft.com/office/powerpoint/2010/main" val="184486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8B22-5CDC-5147-9688-887F14B77417}"/>
              </a:ext>
            </a:extLst>
          </p:cNvPr>
          <p:cNvSpPr>
            <a:spLocks noGrp="1"/>
          </p:cNvSpPr>
          <p:nvPr>
            <p:ph type="title"/>
          </p:nvPr>
        </p:nvSpPr>
        <p:spPr/>
        <p:txBody>
          <a:bodyPr/>
          <a:lstStyle/>
          <a:p>
            <a:r>
              <a:rPr lang="en-US" dirty="0"/>
              <a:t>F5 vs Competitors</a:t>
            </a:r>
          </a:p>
        </p:txBody>
      </p:sp>
      <p:sp>
        <p:nvSpPr>
          <p:cNvPr id="3" name="Footer Placeholder 2">
            <a:extLst>
              <a:ext uri="{FF2B5EF4-FFF2-40B4-BE49-F238E27FC236}">
                <a16:creationId xmlns:a16="http://schemas.microsoft.com/office/drawing/2014/main" id="{905147A0-1716-E14C-8D70-73BFCA8A0C1D}"/>
              </a:ext>
            </a:extLst>
          </p:cNvPr>
          <p:cNvSpPr>
            <a:spLocks noGrp="1"/>
          </p:cNvSpPr>
          <p:nvPr>
            <p:ph type="ftr" sz="quarter" idx="10"/>
          </p:nvPr>
        </p:nvSpPr>
        <p:spPr/>
        <p:txBody>
          <a:bodyPr/>
          <a:lstStyle/>
          <a:p>
            <a:r>
              <a:rPr lang="en-US" dirty="0"/>
              <a:t>© 2019 F5 Networks</a:t>
            </a:r>
          </a:p>
        </p:txBody>
      </p:sp>
      <p:sp>
        <p:nvSpPr>
          <p:cNvPr id="4" name="Slide Number Placeholder 3">
            <a:extLst>
              <a:ext uri="{FF2B5EF4-FFF2-40B4-BE49-F238E27FC236}">
                <a16:creationId xmlns:a16="http://schemas.microsoft.com/office/drawing/2014/main" id="{D8850838-EF96-E345-AA6A-45D8481279F3}"/>
              </a:ext>
            </a:extLst>
          </p:cNvPr>
          <p:cNvSpPr>
            <a:spLocks noGrp="1"/>
          </p:cNvSpPr>
          <p:nvPr>
            <p:ph type="sldNum" sz="quarter" idx="11"/>
          </p:nvPr>
        </p:nvSpPr>
        <p:spPr/>
        <p:txBody>
          <a:bodyPr/>
          <a:lstStyle/>
          <a:p>
            <a:fld id="{49DF86D6-4B9D-4B83-AF23-D696D3CD110A}" type="slidenum">
              <a:rPr lang="en-US" smtClean="0"/>
              <a:pPr/>
              <a:t>6</a:t>
            </a:fld>
            <a:endParaRPr lang="en-US" dirty="0"/>
          </a:p>
        </p:txBody>
      </p:sp>
      <p:sp>
        <p:nvSpPr>
          <p:cNvPr id="5" name="Text Placeholder 4">
            <a:extLst>
              <a:ext uri="{FF2B5EF4-FFF2-40B4-BE49-F238E27FC236}">
                <a16:creationId xmlns:a16="http://schemas.microsoft.com/office/drawing/2014/main" id="{FB336257-05F4-8A40-9B54-CD4E4101A33C}"/>
              </a:ext>
            </a:extLst>
          </p:cNvPr>
          <p:cNvSpPr>
            <a:spLocks noGrp="1"/>
          </p:cNvSpPr>
          <p:nvPr>
            <p:ph type="body" sz="quarter" idx="12"/>
          </p:nvPr>
        </p:nvSpPr>
        <p:spPr>
          <a:xfrm>
            <a:off x="383458" y="1809135"/>
            <a:ext cx="11582400" cy="3814916"/>
          </a:xfrm>
        </p:spPr>
        <p:txBody>
          <a:bodyPr/>
          <a:lstStyle/>
          <a:p>
            <a:r>
              <a:rPr lang="en-US" sz="4400" b="1" dirty="0">
                <a:solidFill>
                  <a:srgbClr val="DA1F1E"/>
                </a:solidFill>
              </a:rPr>
              <a:t>A10 - 4 modules</a:t>
            </a:r>
          </a:p>
          <a:p>
            <a:r>
              <a:rPr lang="en-US" sz="4400" b="1" dirty="0">
                <a:solidFill>
                  <a:srgbClr val="DA1F1E"/>
                </a:solidFill>
              </a:rPr>
              <a:t>Avi - 60+ modules</a:t>
            </a:r>
          </a:p>
          <a:p>
            <a:r>
              <a:rPr lang="en-US" sz="4400" b="1" dirty="0">
                <a:solidFill>
                  <a:srgbClr val="DA1F1E"/>
                </a:solidFill>
              </a:rPr>
              <a:t>Citrix - 15 modules</a:t>
            </a:r>
          </a:p>
          <a:p>
            <a:r>
              <a:rPr lang="en-US" sz="4400" b="1" dirty="0">
                <a:solidFill>
                  <a:srgbClr val="DA1F1E"/>
                </a:solidFill>
              </a:rPr>
              <a:t>Radware - 3 modules</a:t>
            </a:r>
          </a:p>
          <a:p>
            <a:r>
              <a:rPr lang="en-US" sz="4400" b="1" dirty="0">
                <a:solidFill>
                  <a:srgbClr val="DA1F1E"/>
                </a:solidFill>
              </a:rPr>
              <a:t>F5 150+ modules</a:t>
            </a:r>
          </a:p>
        </p:txBody>
      </p:sp>
    </p:spTree>
    <p:extLst>
      <p:ext uri="{BB962C8B-B14F-4D97-AF65-F5344CB8AC3E}">
        <p14:creationId xmlns:p14="http://schemas.microsoft.com/office/powerpoint/2010/main" val="234982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1888-8E87-9B4D-9506-A61CE9596EF9}"/>
              </a:ext>
            </a:extLst>
          </p:cNvPr>
          <p:cNvSpPr>
            <a:spLocks noGrp="1"/>
          </p:cNvSpPr>
          <p:nvPr>
            <p:ph type="title"/>
          </p:nvPr>
        </p:nvSpPr>
        <p:spPr/>
        <p:txBody>
          <a:bodyPr/>
          <a:lstStyle/>
          <a:p>
            <a:r>
              <a:rPr lang="en-US" dirty="0"/>
              <a:t>How Ansible Works</a:t>
            </a:r>
          </a:p>
        </p:txBody>
      </p:sp>
      <p:sp>
        <p:nvSpPr>
          <p:cNvPr id="3" name="Footer Placeholder 2">
            <a:extLst>
              <a:ext uri="{FF2B5EF4-FFF2-40B4-BE49-F238E27FC236}">
                <a16:creationId xmlns:a16="http://schemas.microsoft.com/office/drawing/2014/main" id="{7E52E954-B298-4647-A49D-03D332547719}"/>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CC73AA1E-E632-CA4F-8A20-AEFB532A8141}"/>
              </a:ext>
            </a:extLst>
          </p:cNvPr>
          <p:cNvSpPr>
            <a:spLocks noGrp="1"/>
          </p:cNvSpPr>
          <p:nvPr>
            <p:ph type="sldNum" sz="quarter" idx="11"/>
          </p:nvPr>
        </p:nvSpPr>
        <p:spPr/>
        <p:txBody>
          <a:bodyPr/>
          <a:lstStyle/>
          <a:p>
            <a:fld id="{49DF86D6-4B9D-4B83-AF23-D696D3CD110A}" type="slidenum">
              <a:rPr lang="en-US" smtClean="0"/>
              <a:pPr/>
              <a:t>7</a:t>
            </a:fld>
            <a:endParaRPr lang="en-US" dirty="0"/>
          </a:p>
        </p:txBody>
      </p:sp>
      <p:sp>
        <p:nvSpPr>
          <p:cNvPr id="7" name="Rounded Rectangle 6">
            <a:extLst>
              <a:ext uri="{FF2B5EF4-FFF2-40B4-BE49-F238E27FC236}">
                <a16:creationId xmlns:a16="http://schemas.microsoft.com/office/drawing/2014/main" id="{279DAE48-801E-4A47-A4ED-1DD85EC7926C}"/>
              </a:ext>
            </a:extLst>
          </p:cNvPr>
          <p:cNvSpPr/>
          <p:nvPr/>
        </p:nvSpPr>
        <p:spPr>
          <a:xfrm>
            <a:off x="8760542" y="5358581"/>
            <a:ext cx="1081548" cy="4326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pic>
        <p:nvPicPr>
          <p:cNvPr id="8" name="Picture 7">
            <a:extLst>
              <a:ext uri="{FF2B5EF4-FFF2-40B4-BE49-F238E27FC236}">
                <a16:creationId xmlns:a16="http://schemas.microsoft.com/office/drawing/2014/main" id="{7DEFC568-0629-9849-9F2A-F89D065565D2}"/>
              </a:ext>
            </a:extLst>
          </p:cNvPr>
          <p:cNvPicPr>
            <a:picLocks noChangeAspect="1"/>
          </p:cNvPicPr>
          <p:nvPr/>
        </p:nvPicPr>
        <p:blipFill>
          <a:blip r:embed="rId3"/>
          <a:stretch>
            <a:fillRect/>
          </a:stretch>
        </p:blipFill>
        <p:spPr>
          <a:xfrm>
            <a:off x="304799" y="1172731"/>
            <a:ext cx="11582400" cy="5072187"/>
          </a:xfrm>
          <a:prstGeom prst="rect">
            <a:avLst/>
          </a:prstGeom>
        </p:spPr>
      </p:pic>
      <p:pic>
        <p:nvPicPr>
          <p:cNvPr id="9" name="Picture 8">
            <a:extLst>
              <a:ext uri="{FF2B5EF4-FFF2-40B4-BE49-F238E27FC236}">
                <a16:creationId xmlns:a16="http://schemas.microsoft.com/office/drawing/2014/main" id="{D1CDA60C-5782-D543-9B0A-F3F32E4C9364}"/>
              </a:ext>
            </a:extLst>
          </p:cNvPr>
          <p:cNvPicPr>
            <a:picLocks noChangeAspect="1"/>
          </p:cNvPicPr>
          <p:nvPr/>
        </p:nvPicPr>
        <p:blipFill>
          <a:blip r:embed="rId4"/>
          <a:stretch>
            <a:fillRect/>
          </a:stretch>
        </p:blipFill>
        <p:spPr>
          <a:xfrm>
            <a:off x="304798" y="1172731"/>
            <a:ext cx="2286000" cy="626572"/>
          </a:xfrm>
          <a:prstGeom prst="rect">
            <a:avLst/>
          </a:prstGeom>
        </p:spPr>
      </p:pic>
      <p:pic>
        <p:nvPicPr>
          <p:cNvPr id="10" name="Picture 9">
            <a:extLst>
              <a:ext uri="{FF2B5EF4-FFF2-40B4-BE49-F238E27FC236}">
                <a16:creationId xmlns:a16="http://schemas.microsoft.com/office/drawing/2014/main" id="{C271D36D-9F2D-DC47-B319-5CBF6AE0C69F}"/>
              </a:ext>
            </a:extLst>
          </p:cNvPr>
          <p:cNvPicPr>
            <a:picLocks noChangeAspect="1"/>
          </p:cNvPicPr>
          <p:nvPr/>
        </p:nvPicPr>
        <p:blipFill>
          <a:blip r:embed="rId5"/>
          <a:stretch>
            <a:fillRect/>
          </a:stretch>
        </p:blipFill>
        <p:spPr>
          <a:xfrm>
            <a:off x="304797" y="1486017"/>
            <a:ext cx="927100" cy="942551"/>
          </a:xfrm>
          <a:prstGeom prst="rect">
            <a:avLst/>
          </a:prstGeom>
        </p:spPr>
      </p:pic>
      <p:pic>
        <p:nvPicPr>
          <p:cNvPr id="11" name="Picture 10">
            <a:extLst>
              <a:ext uri="{FF2B5EF4-FFF2-40B4-BE49-F238E27FC236}">
                <a16:creationId xmlns:a16="http://schemas.microsoft.com/office/drawing/2014/main" id="{A412E1CF-152C-4347-9133-FEC701ACD8AC}"/>
              </a:ext>
            </a:extLst>
          </p:cNvPr>
          <p:cNvPicPr>
            <a:picLocks noChangeAspect="1"/>
          </p:cNvPicPr>
          <p:nvPr/>
        </p:nvPicPr>
        <p:blipFill>
          <a:blip r:embed="rId5"/>
          <a:stretch>
            <a:fillRect/>
          </a:stretch>
        </p:blipFill>
        <p:spPr>
          <a:xfrm>
            <a:off x="11670890" y="5257800"/>
            <a:ext cx="200153" cy="987118"/>
          </a:xfrm>
          <a:prstGeom prst="rect">
            <a:avLst/>
          </a:prstGeom>
        </p:spPr>
      </p:pic>
      <p:pic>
        <p:nvPicPr>
          <p:cNvPr id="14" name="Picture 13">
            <a:extLst>
              <a:ext uri="{FF2B5EF4-FFF2-40B4-BE49-F238E27FC236}">
                <a16:creationId xmlns:a16="http://schemas.microsoft.com/office/drawing/2014/main" id="{AF1268BF-047A-3844-8FF6-B8D20A20769D}"/>
              </a:ext>
            </a:extLst>
          </p:cNvPr>
          <p:cNvPicPr>
            <a:picLocks noChangeAspect="1"/>
          </p:cNvPicPr>
          <p:nvPr/>
        </p:nvPicPr>
        <p:blipFill>
          <a:blip r:embed="rId6"/>
          <a:stretch>
            <a:fillRect/>
          </a:stretch>
        </p:blipFill>
        <p:spPr>
          <a:xfrm>
            <a:off x="10973824" y="5685269"/>
            <a:ext cx="897219" cy="559649"/>
          </a:xfrm>
          <a:prstGeom prst="rect">
            <a:avLst/>
          </a:prstGeom>
        </p:spPr>
      </p:pic>
    </p:spTree>
    <p:extLst>
      <p:ext uri="{BB962C8B-B14F-4D97-AF65-F5344CB8AC3E}">
        <p14:creationId xmlns:p14="http://schemas.microsoft.com/office/powerpoint/2010/main" val="32742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DD508-24BC-4E97-BB64-EE11D95C5CB7}"/>
              </a:ext>
            </a:extLst>
          </p:cNvPr>
          <p:cNvSpPr>
            <a:spLocks noGrp="1"/>
          </p:cNvSpPr>
          <p:nvPr>
            <p:ph type="title"/>
          </p:nvPr>
        </p:nvSpPr>
        <p:spPr/>
        <p:txBody>
          <a:bodyPr/>
          <a:lstStyle/>
          <a:p>
            <a:r>
              <a:rPr lang="en-US" dirty="0"/>
              <a:t>Playbook</a:t>
            </a:r>
          </a:p>
        </p:txBody>
      </p:sp>
      <p:sp>
        <p:nvSpPr>
          <p:cNvPr id="3" name="Footer Placeholder 2">
            <a:extLst>
              <a:ext uri="{FF2B5EF4-FFF2-40B4-BE49-F238E27FC236}">
                <a16:creationId xmlns:a16="http://schemas.microsoft.com/office/drawing/2014/main" id="{B515CCD4-6A0F-4C6A-AF1A-2CB730241876}"/>
              </a:ext>
            </a:extLst>
          </p:cNvPr>
          <p:cNvSpPr>
            <a:spLocks noGrp="1"/>
          </p:cNvSpPr>
          <p:nvPr>
            <p:ph type="ftr" sz="quarter" idx="3"/>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C859C670-BD5A-4426-A6DF-5BD108D029E7}"/>
              </a:ext>
            </a:extLst>
          </p:cNvPr>
          <p:cNvSpPr>
            <a:spLocks noGrp="1"/>
          </p:cNvSpPr>
          <p:nvPr>
            <p:ph type="sldNum" sz="quarter" idx="4"/>
          </p:nvPr>
        </p:nvSpPr>
        <p:spPr/>
        <p:txBody>
          <a:bodyPr/>
          <a:lstStyle/>
          <a:p>
            <a:fld id="{49DF86D6-4B9D-4B83-AF23-D696D3CD110A}" type="slidenum">
              <a:rPr lang="en-US" smtClean="0"/>
              <a:pPr/>
              <a:t>8</a:t>
            </a:fld>
            <a:endParaRPr lang="en-US" dirty="0"/>
          </a:p>
        </p:txBody>
      </p:sp>
      <p:sp>
        <p:nvSpPr>
          <p:cNvPr id="44" name="Text Placeholder 43">
            <a:extLst>
              <a:ext uri="{FF2B5EF4-FFF2-40B4-BE49-F238E27FC236}">
                <a16:creationId xmlns:a16="http://schemas.microsoft.com/office/drawing/2014/main" id="{D7EA113D-93C7-4562-937B-2483CC2F7B2E}"/>
              </a:ext>
            </a:extLst>
          </p:cNvPr>
          <p:cNvSpPr>
            <a:spLocks noGrp="1"/>
          </p:cNvSpPr>
          <p:nvPr>
            <p:ph type="body" sz="quarter" idx="11"/>
          </p:nvPr>
        </p:nvSpPr>
        <p:spPr/>
        <p:txBody>
          <a:bodyPr/>
          <a:lstStyle/>
          <a:p>
            <a:endParaRPr lang="en-US" dirty="0"/>
          </a:p>
          <a:p>
            <a:endParaRPr lang="en-US" dirty="0"/>
          </a:p>
          <a:p>
            <a:endParaRPr lang="en-US" dirty="0"/>
          </a:p>
          <a:p>
            <a:endParaRPr lang="en-US" dirty="0"/>
          </a:p>
          <a:p>
            <a:endParaRPr lang="en-US" dirty="0"/>
          </a:p>
          <a:p>
            <a:r>
              <a:rPr lang="en-US" sz="2800" dirty="0"/>
              <a:t>A playbook can contain one or more plays. A play is a collection of tasks that need to be performed on a host or group of hosts</a:t>
            </a:r>
          </a:p>
        </p:txBody>
      </p:sp>
      <p:sp>
        <p:nvSpPr>
          <p:cNvPr id="6" name="Rectangle: Rounded Corners 5">
            <a:extLst>
              <a:ext uri="{FF2B5EF4-FFF2-40B4-BE49-F238E27FC236}">
                <a16:creationId xmlns:a16="http://schemas.microsoft.com/office/drawing/2014/main" id="{0F02ECDB-2BB0-4DC2-BD1A-F4AC519CAF04}"/>
              </a:ext>
            </a:extLst>
          </p:cNvPr>
          <p:cNvSpPr/>
          <p:nvPr/>
        </p:nvSpPr>
        <p:spPr>
          <a:xfrm>
            <a:off x="1792681" y="1357894"/>
            <a:ext cx="4138864" cy="504085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7" name="Rectangle 6">
            <a:extLst>
              <a:ext uri="{FF2B5EF4-FFF2-40B4-BE49-F238E27FC236}">
                <a16:creationId xmlns:a16="http://schemas.microsoft.com/office/drawing/2014/main" id="{F2DEF995-47CE-465A-9970-F35C2BD394B5}"/>
              </a:ext>
            </a:extLst>
          </p:cNvPr>
          <p:cNvSpPr/>
          <p:nvPr/>
        </p:nvSpPr>
        <p:spPr>
          <a:xfrm>
            <a:off x="6851418" y="1166679"/>
            <a:ext cx="3722345" cy="2741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endParaRPr lang="en-US" sz="2000" dirty="0"/>
          </a:p>
          <a:p>
            <a:pPr>
              <a:lnSpc>
                <a:spcPct val="90000"/>
              </a:lnSpc>
            </a:pPr>
            <a:endParaRPr lang="en-US" sz="2000" dirty="0"/>
          </a:p>
          <a:p>
            <a:pPr>
              <a:lnSpc>
                <a:spcPct val="90000"/>
              </a:lnSpc>
            </a:pPr>
            <a:endParaRPr lang="en-US" sz="2000" dirty="0"/>
          </a:p>
          <a:p>
            <a:pPr>
              <a:lnSpc>
                <a:spcPct val="90000"/>
              </a:lnSpc>
            </a:pPr>
            <a:endParaRPr lang="en-US" sz="2000" dirty="0"/>
          </a:p>
          <a:p>
            <a:pPr>
              <a:lnSpc>
                <a:spcPct val="90000"/>
              </a:lnSpc>
            </a:pPr>
            <a:endParaRPr lang="en-US" sz="2000" dirty="0"/>
          </a:p>
        </p:txBody>
      </p:sp>
      <p:sp>
        <p:nvSpPr>
          <p:cNvPr id="11" name="Rectangle 10">
            <a:extLst>
              <a:ext uri="{FF2B5EF4-FFF2-40B4-BE49-F238E27FC236}">
                <a16:creationId xmlns:a16="http://schemas.microsoft.com/office/drawing/2014/main" id="{08C93A96-4480-4DAE-B9B2-0BC479909EB9}"/>
              </a:ext>
            </a:extLst>
          </p:cNvPr>
          <p:cNvSpPr/>
          <p:nvPr/>
        </p:nvSpPr>
        <p:spPr>
          <a:xfrm>
            <a:off x="7466963" y="2153624"/>
            <a:ext cx="2864620" cy="7369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endParaRPr lang="en-US" sz="2000" dirty="0"/>
          </a:p>
          <a:p>
            <a:pPr>
              <a:lnSpc>
                <a:spcPct val="90000"/>
              </a:lnSpc>
            </a:pPr>
            <a:endParaRPr lang="en-US" sz="2000" dirty="0"/>
          </a:p>
          <a:p>
            <a:pPr>
              <a:lnSpc>
                <a:spcPct val="90000"/>
              </a:lnSpc>
            </a:pPr>
            <a:endParaRPr lang="en-US" sz="2000" dirty="0"/>
          </a:p>
          <a:p>
            <a:pPr>
              <a:lnSpc>
                <a:spcPct val="90000"/>
              </a:lnSpc>
            </a:pPr>
            <a:endParaRPr lang="en-US" sz="2000" dirty="0"/>
          </a:p>
          <a:p>
            <a:pPr>
              <a:lnSpc>
                <a:spcPct val="90000"/>
              </a:lnSpc>
            </a:pPr>
            <a:endParaRPr lang="en-US" sz="2000" dirty="0"/>
          </a:p>
        </p:txBody>
      </p:sp>
      <p:sp>
        <p:nvSpPr>
          <p:cNvPr id="15" name="TextBox 14">
            <a:extLst>
              <a:ext uri="{FF2B5EF4-FFF2-40B4-BE49-F238E27FC236}">
                <a16:creationId xmlns:a16="http://schemas.microsoft.com/office/drawing/2014/main" id="{73E5B3CC-94C0-4AC5-B638-7D2BA4A04F62}"/>
              </a:ext>
            </a:extLst>
          </p:cNvPr>
          <p:cNvSpPr txBox="1"/>
          <p:nvPr/>
        </p:nvSpPr>
        <p:spPr>
          <a:xfrm>
            <a:off x="6999450" y="1180315"/>
            <a:ext cx="3088731" cy="1052596"/>
          </a:xfrm>
          <a:prstGeom prst="rect">
            <a:avLst/>
          </a:prstGeom>
          <a:noFill/>
        </p:spPr>
        <p:txBody>
          <a:bodyPr wrap="none" lIns="155448" tIns="155448" rIns="155448" bIns="155448" rtlCol="0">
            <a:spAutoFit/>
          </a:bodyPr>
          <a:lstStyle/>
          <a:p>
            <a:r>
              <a:rPr lang="en-US" sz="1600" dirty="0">
                <a:solidFill>
                  <a:schemeClr val="bg1"/>
                </a:solidFill>
                <a:latin typeface="Arial" panose="020B0604020202020204" pitchFamily="34" charset="0"/>
                <a:cs typeface="Arial" panose="020B0604020202020204" pitchFamily="34" charset="0"/>
              </a:rPr>
              <a:t>name: play 1 name</a:t>
            </a:r>
          </a:p>
          <a:p>
            <a:r>
              <a:rPr lang="en-US" sz="1600" dirty="0">
                <a:solidFill>
                  <a:schemeClr val="bg1"/>
                </a:solidFill>
                <a:latin typeface="Arial" panose="020B0604020202020204" pitchFamily="34" charset="0"/>
                <a:cs typeface="Arial" panose="020B0604020202020204" pitchFamily="34" charset="0"/>
              </a:rPr>
              <a:t>host: inventory host or group 1</a:t>
            </a:r>
          </a:p>
          <a:p>
            <a:r>
              <a:rPr lang="en-US" sz="1600" dirty="0">
                <a:solidFill>
                  <a:schemeClr val="bg1"/>
                </a:solidFill>
                <a:latin typeface="Arial" panose="020B0604020202020204" pitchFamily="34" charset="0"/>
                <a:cs typeface="Arial" panose="020B0604020202020204" pitchFamily="34" charset="0"/>
              </a:rPr>
              <a:t>tasks:</a:t>
            </a:r>
          </a:p>
        </p:txBody>
      </p:sp>
      <p:sp>
        <p:nvSpPr>
          <p:cNvPr id="17" name="TextBox 16">
            <a:extLst>
              <a:ext uri="{FF2B5EF4-FFF2-40B4-BE49-F238E27FC236}">
                <a16:creationId xmlns:a16="http://schemas.microsoft.com/office/drawing/2014/main" id="{938AFF05-6A8E-42E9-9DDF-D5F2ED4233BF}"/>
              </a:ext>
            </a:extLst>
          </p:cNvPr>
          <p:cNvSpPr txBox="1"/>
          <p:nvPr/>
        </p:nvSpPr>
        <p:spPr>
          <a:xfrm>
            <a:off x="7466963" y="2084165"/>
            <a:ext cx="2864620" cy="806375"/>
          </a:xfrm>
          <a:prstGeom prst="rect">
            <a:avLst/>
          </a:prstGeom>
          <a:noFill/>
        </p:spPr>
        <p:txBody>
          <a:bodyPr wrap="square" lIns="155448" tIns="155448" rIns="155448" bIns="155448" rtlCol="0">
            <a:spAutoFit/>
          </a:bodyPr>
          <a:lstStyle/>
          <a:p>
            <a:r>
              <a:rPr lang="en-US" sz="1600" dirty="0">
                <a:solidFill>
                  <a:schemeClr val="bg1"/>
                </a:solidFill>
                <a:latin typeface="Arial" panose="020B0604020202020204" pitchFamily="34" charset="0"/>
                <a:cs typeface="Arial" panose="020B0604020202020204" pitchFamily="34" charset="0"/>
              </a:rPr>
              <a:t>name: task 1 name</a:t>
            </a:r>
          </a:p>
          <a:p>
            <a:r>
              <a:rPr lang="en-US" sz="1600" dirty="0">
                <a:solidFill>
                  <a:schemeClr val="bg1"/>
                </a:solidFill>
                <a:latin typeface="Arial" panose="020B0604020202020204" pitchFamily="34" charset="0"/>
                <a:cs typeface="Arial" panose="020B0604020202020204" pitchFamily="34" charset="0"/>
              </a:rPr>
              <a:t>…</a:t>
            </a:r>
          </a:p>
        </p:txBody>
      </p:sp>
      <p:sp>
        <p:nvSpPr>
          <p:cNvPr id="18" name="Rectangle 17">
            <a:extLst>
              <a:ext uri="{FF2B5EF4-FFF2-40B4-BE49-F238E27FC236}">
                <a16:creationId xmlns:a16="http://schemas.microsoft.com/office/drawing/2014/main" id="{E8E1CF15-3E25-4518-8381-0E5F8B6688AE}"/>
              </a:ext>
            </a:extLst>
          </p:cNvPr>
          <p:cNvSpPr/>
          <p:nvPr/>
        </p:nvSpPr>
        <p:spPr>
          <a:xfrm>
            <a:off x="7466963" y="3029458"/>
            <a:ext cx="2864620" cy="7369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endParaRPr lang="en-US" sz="2000" dirty="0"/>
          </a:p>
          <a:p>
            <a:pPr>
              <a:lnSpc>
                <a:spcPct val="90000"/>
              </a:lnSpc>
            </a:pPr>
            <a:endParaRPr lang="en-US" sz="2000" dirty="0"/>
          </a:p>
          <a:p>
            <a:pPr>
              <a:lnSpc>
                <a:spcPct val="90000"/>
              </a:lnSpc>
            </a:pPr>
            <a:endParaRPr lang="en-US" sz="2000" dirty="0"/>
          </a:p>
          <a:p>
            <a:pPr>
              <a:lnSpc>
                <a:spcPct val="90000"/>
              </a:lnSpc>
            </a:pPr>
            <a:endParaRPr lang="en-US" sz="2000" dirty="0"/>
          </a:p>
          <a:p>
            <a:pPr>
              <a:lnSpc>
                <a:spcPct val="90000"/>
              </a:lnSpc>
            </a:pPr>
            <a:endParaRPr lang="en-US" sz="2000" dirty="0"/>
          </a:p>
        </p:txBody>
      </p:sp>
      <p:sp>
        <p:nvSpPr>
          <p:cNvPr id="19" name="TextBox 18">
            <a:extLst>
              <a:ext uri="{FF2B5EF4-FFF2-40B4-BE49-F238E27FC236}">
                <a16:creationId xmlns:a16="http://schemas.microsoft.com/office/drawing/2014/main" id="{6A674983-9472-4EEC-A5EA-7DCB385811A5}"/>
              </a:ext>
            </a:extLst>
          </p:cNvPr>
          <p:cNvSpPr txBox="1"/>
          <p:nvPr/>
        </p:nvSpPr>
        <p:spPr>
          <a:xfrm>
            <a:off x="7466963" y="2959999"/>
            <a:ext cx="2938569" cy="806375"/>
          </a:xfrm>
          <a:prstGeom prst="rect">
            <a:avLst/>
          </a:prstGeom>
          <a:noFill/>
        </p:spPr>
        <p:txBody>
          <a:bodyPr wrap="square" lIns="155448" tIns="155448" rIns="155448" bIns="155448" rtlCol="0">
            <a:spAutoFit/>
          </a:bodyPr>
          <a:lstStyle/>
          <a:p>
            <a:r>
              <a:rPr lang="en-US" sz="1600" dirty="0">
                <a:solidFill>
                  <a:schemeClr val="bg1"/>
                </a:solidFill>
                <a:latin typeface="Arial" panose="020B0604020202020204" pitchFamily="34" charset="0"/>
                <a:cs typeface="Arial" panose="020B0604020202020204" pitchFamily="34" charset="0"/>
              </a:rPr>
              <a:t>name: task 2 name</a:t>
            </a:r>
          </a:p>
          <a:p>
            <a:r>
              <a:rPr lang="en-US" sz="1600" dirty="0">
                <a:solidFill>
                  <a:schemeClr val="bg1"/>
                </a:solidFill>
                <a:latin typeface="Arial" panose="020B0604020202020204" pitchFamily="34" charset="0"/>
                <a:cs typeface="Arial" panose="020B0604020202020204" pitchFamily="34" charset="0"/>
              </a:rPr>
              <a:t>…</a:t>
            </a:r>
          </a:p>
        </p:txBody>
      </p:sp>
      <p:sp>
        <p:nvSpPr>
          <p:cNvPr id="21" name="Rectangle: Rounded Corners 20">
            <a:extLst>
              <a:ext uri="{FF2B5EF4-FFF2-40B4-BE49-F238E27FC236}">
                <a16:creationId xmlns:a16="http://schemas.microsoft.com/office/drawing/2014/main" id="{5F82CFB9-C4E3-4513-9407-5E97598CE85E}"/>
              </a:ext>
            </a:extLst>
          </p:cNvPr>
          <p:cNvSpPr/>
          <p:nvPr/>
        </p:nvSpPr>
        <p:spPr>
          <a:xfrm>
            <a:off x="2054725" y="1961771"/>
            <a:ext cx="3614775" cy="6441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t>play 1</a:t>
            </a:r>
          </a:p>
        </p:txBody>
      </p:sp>
      <p:sp>
        <p:nvSpPr>
          <p:cNvPr id="30" name="Rectangle: Rounded Corners 29">
            <a:extLst>
              <a:ext uri="{FF2B5EF4-FFF2-40B4-BE49-F238E27FC236}">
                <a16:creationId xmlns:a16="http://schemas.microsoft.com/office/drawing/2014/main" id="{0AA30B89-A0C9-4EEA-811E-F175DF8C1DF0}"/>
              </a:ext>
            </a:extLst>
          </p:cNvPr>
          <p:cNvSpPr/>
          <p:nvPr/>
        </p:nvSpPr>
        <p:spPr>
          <a:xfrm>
            <a:off x="2054724" y="2674563"/>
            <a:ext cx="3614775" cy="6441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t>play 2</a:t>
            </a:r>
          </a:p>
        </p:txBody>
      </p:sp>
      <p:sp>
        <p:nvSpPr>
          <p:cNvPr id="31" name="Rectangle: Rounded Corners 30">
            <a:extLst>
              <a:ext uri="{FF2B5EF4-FFF2-40B4-BE49-F238E27FC236}">
                <a16:creationId xmlns:a16="http://schemas.microsoft.com/office/drawing/2014/main" id="{10FE0087-E1BA-4491-8FCB-6DDFD4B24F86}"/>
              </a:ext>
            </a:extLst>
          </p:cNvPr>
          <p:cNvSpPr/>
          <p:nvPr/>
        </p:nvSpPr>
        <p:spPr>
          <a:xfrm>
            <a:off x="2054724" y="3387355"/>
            <a:ext cx="3614775" cy="6441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t>play 3</a:t>
            </a:r>
          </a:p>
        </p:txBody>
      </p:sp>
      <p:sp>
        <p:nvSpPr>
          <p:cNvPr id="32" name="Rectangle: Rounded Corners 31">
            <a:extLst>
              <a:ext uri="{FF2B5EF4-FFF2-40B4-BE49-F238E27FC236}">
                <a16:creationId xmlns:a16="http://schemas.microsoft.com/office/drawing/2014/main" id="{CA1A3E4F-18F4-4A0E-B1BA-590D07905564}"/>
              </a:ext>
            </a:extLst>
          </p:cNvPr>
          <p:cNvSpPr/>
          <p:nvPr/>
        </p:nvSpPr>
        <p:spPr>
          <a:xfrm>
            <a:off x="2054724" y="5466615"/>
            <a:ext cx="3614775" cy="6441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t>play N</a:t>
            </a:r>
          </a:p>
        </p:txBody>
      </p:sp>
      <p:sp>
        <p:nvSpPr>
          <p:cNvPr id="33" name="Isosceles Triangle 32">
            <a:extLst>
              <a:ext uri="{FF2B5EF4-FFF2-40B4-BE49-F238E27FC236}">
                <a16:creationId xmlns:a16="http://schemas.microsoft.com/office/drawing/2014/main" id="{602574E6-8DB2-438B-BD69-0DC0C78AD12E}"/>
              </a:ext>
            </a:extLst>
          </p:cNvPr>
          <p:cNvSpPr/>
          <p:nvPr/>
        </p:nvSpPr>
        <p:spPr>
          <a:xfrm rot="16200000">
            <a:off x="4894565" y="1955920"/>
            <a:ext cx="2732671" cy="1181462"/>
          </a:xfrm>
          <a:prstGeom prst="triangle">
            <a:avLst>
              <a:gd name="adj" fmla="val 6072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34" name="Left Brace 33">
            <a:extLst>
              <a:ext uri="{FF2B5EF4-FFF2-40B4-BE49-F238E27FC236}">
                <a16:creationId xmlns:a16="http://schemas.microsoft.com/office/drawing/2014/main" id="{75E994F2-5ED9-4A70-A186-3000F2036350}"/>
              </a:ext>
            </a:extLst>
          </p:cNvPr>
          <p:cNvSpPr/>
          <p:nvPr/>
        </p:nvSpPr>
        <p:spPr>
          <a:xfrm>
            <a:off x="1177350" y="1961771"/>
            <a:ext cx="473145" cy="41490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Right Brace 34">
            <a:extLst>
              <a:ext uri="{FF2B5EF4-FFF2-40B4-BE49-F238E27FC236}">
                <a16:creationId xmlns:a16="http://schemas.microsoft.com/office/drawing/2014/main" id="{8DA0C992-6779-4D0D-AB95-17C2AAD894E4}"/>
              </a:ext>
            </a:extLst>
          </p:cNvPr>
          <p:cNvSpPr/>
          <p:nvPr/>
        </p:nvSpPr>
        <p:spPr>
          <a:xfrm>
            <a:off x="10795744" y="2144952"/>
            <a:ext cx="455714" cy="1612750"/>
          </a:xfrm>
          <a:prstGeom prst="rightBrace">
            <a:avLst>
              <a:gd name="adj1" fmla="val 8333"/>
              <a:gd name="adj2" fmla="val 4842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850229ED-662B-4EC6-A807-0539AFF8722D}"/>
              </a:ext>
            </a:extLst>
          </p:cNvPr>
          <p:cNvSpPr txBox="1"/>
          <p:nvPr/>
        </p:nvSpPr>
        <p:spPr>
          <a:xfrm rot="16200000">
            <a:off x="-111395" y="3706593"/>
            <a:ext cx="1939377" cy="683264"/>
          </a:xfrm>
          <a:prstGeom prst="rect">
            <a:avLst/>
          </a:prstGeom>
          <a:noFill/>
        </p:spPr>
        <p:txBody>
          <a:bodyPr wrap="non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List of plays</a:t>
            </a:r>
          </a:p>
        </p:txBody>
      </p:sp>
      <p:sp>
        <p:nvSpPr>
          <p:cNvPr id="37" name="TextBox 36">
            <a:extLst>
              <a:ext uri="{FF2B5EF4-FFF2-40B4-BE49-F238E27FC236}">
                <a16:creationId xmlns:a16="http://schemas.microsoft.com/office/drawing/2014/main" id="{0A5AD138-F363-49FD-9D8F-3BB414792BD1}"/>
              </a:ext>
            </a:extLst>
          </p:cNvPr>
          <p:cNvSpPr txBox="1"/>
          <p:nvPr/>
        </p:nvSpPr>
        <p:spPr>
          <a:xfrm rot="5400000">
            <a:off x="10624202" y="2581134"/>
            <a:ext cx="1937775" cy="683264"/>
          </a:xfrm>
          <a:prstGeom prst="rect">
            <a:avLst/>
          </a:prstGeom>
          <a:noFill/>
        </p:spPr>
        <p:txBody>
          <a:bodyPr wrap="non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List of tasks</a:t>
            </a:r>
          </a:p>
        </p:txBody>
      </p:sp>
      <p:cxnSp>
        <p:nvCxnSpPr>
          <p:cNvPr id="39" name="Straight Connector 38">
            <a:extLst>
              <a:ext uri="{FF2B5EF4-FFF2-40B4-BE49-F238E27FC236}">
                <a16:creationId xmlns:a16="http://schemas.microsoft.com/office/drawing/2014/main" id="{96C667B1-8FC5-4ACE-A788-7EE404DCC927}"/>
              </a:ext>
            </a:extLst>
          </p:cNvPr>
          <p:cNvCxnSpPr>
            <a:cxnSpLocks/>
          </p:cNvCxnSpPr>
          <p:nvPr/>
        </p:nvCxnSpPr>
        <p:spPr>
          <a:xfrm>
            <a:off x="3862112" y="4140205"/>
            <a:ext cx="0" cy="1168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C5651E9-6EA4-4ACA-9DB7-9B2823425FF7}"/>
              </a:ext>
            </a:extLst>
          </p:cNvPr>
          <p:cNvSpPr txBox="1"/>
          <p:nvPr/>
        </p:nvSpPr>
        <p:spPr>
          <a:xfrm>
            <a:off x="1811323" y="1273452"/>
            <a:ext cx="4138864" cy="683264"/>
          </a:xfrm>
          <a:prstGeom prst="rect">
            <a:avLst/>
          </a:prstGeom>
          <a:noFill/>
        </p:spPr>
        <p:txBody>
          <a:bodyPr wrap="square" lIns="155448" tIns="155448" rIns="155448" bIns="155448" rtlCol="0">
            <a:spAutoFit/>
          </a:bodyPr>
          <a:lstStyle/>
          <a:p>
            <a:pPr algn="ctr"/>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playbook</a:t>
            </a:r>
          </a:p>
        </p:txBody>
      </p:sp>
    </p:spTree>
    <p:extLst>
      <p:ext uri="{BB962C8B-B14F-4D97-AF65-F5344CB8AC3E}">
        <p14:creationId xmlns:p14="http://schemas.microsoft.com/office/powerpoint/2010/main" val="69327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C24AE-213B-4EB6-BBEE-A794CBBF9461}"/>
              </a:ext>
            </a:extLst>
          </p:cNvPr>
          <p:cNvSpPr>
            <a:spLocks noGrp="1"/>
          </p:cNvSpPr>
          <p:nvPr>
            <p:ph type="title"/>
          </p:nvPr>
        </p:nvSpPr>
        <p:spPr/>
        <p:txBody>
          <a:bodyPr/>
          <a:lstStyle/>
          <a:p>
            <a:r>
              <a:rPr lang="en-US"/>
              <a:t>Module</a:t>
            </a:r>
            <a:endParaRPr lang="en-US" dirty="0"/>
          </a:p>
        </p:txBody>
      </p:sp>
      <p:sp>
        <p:nvSpPr>
          <p:cNvPr id="3" name="Footer Placeholder 2">
            <a:extLst>
              <a:ext uri="{FF2B5EF4-FFF2-40B4-BE49-F238E27FC236}">
                <a16:creationId xmlns:a16="http://schemas.microsoft.com/office/drawing/2014/main" id="{417E34FF-5CB6-43CD-A039-60AF07DF0B2D}"/>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DBE654C1-EAF7-4AB2-B124-3BDC28671FF6}"/>
              </a:ext>
            </a:extLst>
          </p:cNvPr>
          <p:cNvSpPr>
            <a:spLocks noGrp="1"/>
          </p:cNvSpPr>
          <p:nvPr>
            <p:ph type="sldNum" sz="quarter" idx="11"/>
          </p:nvPr>
        </p:nvSpPr>
        <p:spPr/>
        <p:txBody>
          <a:bodyPr/>
          <a:lstStyle/>
          <a:p>
            <a:fld id="{49DF86D6-4B9D-4B83-AF23-D696D3CD110A}" type="slidenum">
              <a:rPr lang="en-US" smtClean="0"/>
              <a:pPr/>
              <a:t>9</a:t>
            </a:fld>
            <a:endParaRPr lang="en-US" dirty="0"/>
          </a:p>
        </p:txBody>
      </p:sp>
      <p:sp>
        <p:nvSpPr>
          <p:cNvPr id="5" name="Text Placeholder 4">
            <a:extLst>
              <a:ext uri="{FF2B5EF4-FFF2-40B4-BE49-F238E27FC236}">
                <a16:creationId xmlns:a16="http://schemas.microsoft.com/office/drawing/2014/main" id="{D7BF9787-F7DC-469B-9AEB-D46374038CFD}"/>
              </a:ext>
            </a:extLst>
          </p:cNvPr>
          <p:cNvSpPr>
            <a:spLocks noGrp="1"/>
          </p:cNvSpPr>
          <p:nvPr>
            <p:ph type="body" sz="quarter" idx="12"/>
          </p:nvPr>
        </p:nvSpPr>
        <p:spPr/>
        <p:txBody>
          <a:bodyPr/>
          <a:lstStyle/>
          <a:p>
            <a:r>
              <a:rPr lang="en-US" dirty="0"/>
              <a:t>ping - Try to connect to host, verify a usable python and return pong on success (this is not network ping)</a:t>
            </a:r>
          </a:p>
          <a:p>
            <a:r>
              <a:rPr lang="en-US" dirty="0"/>
              <a:t>command - Executes a command on a remote node</a:t>
            </a:r>
          </a:p>
          <a:p>
            <a:r>
              <a:rPr lang="en-US" dirty="0"/>
              <a:t>setup - Gathers facts about remote hosts</a:t>
            </a:r>
          </a:p>
          <a:p>
            <a:r>
              <a:rPr lang="en-US" dirty="0"/>
              <a:t>copy - Copies files to remote locations</a:t>
            </a:r>
          </a:p>
          <a:p>
            <a:endParaRPr lang="en-US" dirty="0"/>
          </a:p>
          <a:p>
            <a:endParaRPr lang="en-US" dirty="0"/>
          </a:p>
          <a:p>
            <a:endParaRPr lang="en-US" dirty="0"/>
          </a:p>
        </p:txBody>
      </p:sp>
      <p:pic>
        <p:nvPicPr>
          <p:cNvPr id="10" name="Picture 9">
            <a:extLst>
              <a:ext uri="{FF2B5EF4-FFF2-40B4-BE49-F238E27FC236}">
                <a16:creationId xmlns:a16="http://schemas.microsoft.com/office/drawing/2014/main" id="{8FB7183B-B627-4BDC-B18E-EA635442B0C5}"/>
              </a:ext>
            </a:extLst>
          </p:cNvPr>
          <p:cNvPicPr>
            <a:picLocks noChangeAspect="1"/>
          </p:cNvPicPr>
          <p:nvPr/>
        </p:nvPicPr>
        <p:blipFill>
          <a:blip r:embed="rId2"/>
          <a:stretch>
            <a:fillRect/>
          </a:stretch>
        </p:blipFill>
        <p:spPr>
          <a:xfrm>
            <a:off x="3135029" y="4189412"/>
            <a:ext cx="5921941" cy="1802826"/>
          </a:xfrm>
          <a:prstGeom prst="rect">
            <a:avLst/>
          </a:prstGeom>
        </p:spPr>
      </p:pic>
    </p:spTree>
    <p:extLst>
      <p:ext uri="{BB962C8B-B14F-4D97-AF65-F5344CB8AC3E}">
        <p14:creationId xmlns:p14="http://schemas.microsoft.com/office/powerpoint/2010/main" val="357625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5-Corporate-Template-2017_(Dark)">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F5 Corporate PowerPoint_SF.potx" id="{6D1DF902-E433-4819-BD45-333A9A4EA11C}" vid="{7BDF0369-06BF-4AA4-A0E7-39014E9A82A3}"/>
    </a:ext>
  </a:extLst>
</a:theme>
</file>

<file path=ppt/theme/theme2.xml><?xml version="1.0" encoding="utf-8"?>
<a:theme xmlns:a="http://schemas.openxmlformats.org/drawingml/2006/main" name="F5-Corporate-Template-2017_(Light)">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F5 Corporate PowerPoint_SF.potx" id="{6D1DF902-E433-4819-BD45-333A9A4EA11C}" vid="{75ACA0BF-E885-4179-B902-9A572A2DA14C}"/>
    </a:ext>
  </a:extLst>
</a:theme>
</file>

<file path=ppt/theme/theme3.xml><?xml version="1.0" encoding="utf-8"?>
<a:theme xmlns:a="http://schemas.openxmlformats.org/drawingml/2006/main" name="1_F5 2014 (16x9) Rev1">
  <a:themeElements>
    <a:clrScheme name="F5 2014 PPT">
      <a:dk1>
        <a:srgbClr val="000000"/>
      </a:dk1>
      <a:lt1>
        <a:srgbClr val="FFFFFF"/>
      </a:lt1>
      <a:dk2>
        <a:srgbClr val="4D4F53"/>
      </a:dk2>
      <a:lt2>
        <a:srgbClr val="E0DED8"/>
      </a:lt2>
      <a:accent1>
        <a:srgbClr val="007AC9"/>
      </a:accent1>
      <a:accent2>
        <a:srgbClr val="EEAF30"/>
      </a:accent2>
      <a:accent3>
        <a:srgbClr val="007D57"/>
      </a:accent3>
      <a:accent4>
        <a:srgbClr val="008B95"/>
      </a:accent4>
      <a:accent5>
        <a:srgbClr val="C60C30"/>
      </a:accent5>
      <a:accent6>
        <a:srgbClr val="90B233"/>
      </a:accent6>
      <a:hlink>
        <a:srgbClr val="004892"/>
      </a:hlink>
      <a:folHlink>
        <a:srgbClr val="00489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75000"/>
          </a:schemeClr>
        </a:solidFill>
      </a:spPr>
      <a:bodyPr vert="horz" wrap="square" lIns="182880" tIns="0" rIns="182880" bIns="0" rtlCol="0" anchor="ctr">
        <a:noAutofit/>
      </a:bodyPr>
      <a:lstStyle>
        <a:defPPr indent="0" algn="ctr">
          <a:lnSpc>
            <a:spcPct val="90000"/>
          </a:lnSpc>
          <a:spcBef>
            <a:spcPts val="0"/>
          </a:spcBef>
          <a:spcAft>
            <a:spcPts val="0"/>
          </a:spcAft>
          <a:buClrTx/>
          <a:buFont typeface="Arial" pitchFamily="34" charset="0"/>
          <a:buNone/>
          <a:defRPr sz="2000" b="0" i="0" cap="all" baseline="0" dirty="0" err="1" smtClean="0">
            <a:solidFill>
              <a:schemeClr val="bg1"/>
            </a:solidFill>
            <a:effectLst>
              <a:outerShdw blurRad="38100" dist="25400" dir="2700000" algn="tl">
                <a:srgbClr val="000000">
                  <a:alpha val="0"/>
                </a:srgbClr>
              </a:outerShdw>
            </a:effectLst>
            <a:latin typeface="+mj-lt"/>
          </a:defRPr>
        </a:defPPr>
      </a:lstStyle>
    </a:spDef>
    <a:txDef>
      <a:spPr>
        <a:noFill/>
      </a:spPr>
      <a:bodyPr wrap="square" lIns="0" tIns="0" rIns="0" bIns="0" rtlCol="0">
        <a:noAutofit/>
      </a:bodyPr>
      <a:lstStyle>
        <a:defPPr>
          <a:lnSpc>
            <a:spcPct val="90000"/>
          </a:lnSpc>
          <a:spcAft>
            <a:spcPts val="600"/>
          </a:spcAft>
          <a:defRPr sz="2000" kern="1200" dirty="0" err="1" smtClean="0">
            <a:solidFill>
              <a:schemeClr val="tx2"/>
            </a:solidFill>
            <a:effectLst>
              <a:outerShdw blurRad="38100" dist="25400" dir="2700000" algn="tl">
                <a:srgbClr val="000000">
                  <a:alpha val="0"/>
                </a:srgbClr>
              </a:outerShdw>
            </a:effectLst>
            <a:latin typeface="+mn-lt"/>
            <a:ea typeface="+mn-ea"/>
            <a:cs typeface="+mn-cs"/>
          </a:defRPr>
        </a:defPPr>
      </a:lstStyle>
    </a:txDef>
  </a:objectDefaults>
  <a:extraClrSchemeLst/>
</a:theme>
</file>

<file path=ppt/theme/theme4.xml><?xml version="1.0" encoding="utf-8"?>
<a:theme xmlns:a="http://schemas.openxmlformats.org/drawingml/2006/main" name="1_F5-Corporate-Template-2017_(Dark)">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F5 Corporate PowerPoint" id="{F05AD668-F5B7-EA40-AD89-80B09F27D8A3}" vid="{0C7DF935-129E-1249-8B33-93D7C9332671}"/>
    </a:ext>
  </a:extLst>
</a:theme>
</file>

<file path=ppt/theme/theme5.xml><?xml version="1.0" encoding="utf-8"?>
<a:theme xmlns:a="http://schemas.openxmlformats.org/drawingml/2006/main" name="1_F5-Corporate-Template-2017_(Light)">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F5 Corporate PowerPoint" id="{F05AD668-F5B7-EA40-AD89-80B09F27D8A3}" vid="{7E9D2A34-EBF8-F548-B684-03EC4643D02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5D10E4AFB6F004FAF98BD1CB62ADE85" ma:contentTypeVersion="4" ma:contentTypeDescription="Create a new document." ma:contentTypeScope="" ma:versionID="26bf64778add67cceead207402f84a56">
  <xsd:schema xmlns:xsd="http://www.w3.org/2001/XMLSchema" xmlns:xs="http://www.w3.org/2001/XMLSchema" xmlns:p="http://schemas.microsoft.com/office/2006/metadata/properties" xmlns:ns1="http://schemas.microsoft.com/sharepoint/v3" xmlns:ns2="e7cdeead-6725-48ab-8f7c-6d5489ea45f4" xmlns:ns3="c65e7935-94d7-431d-93b7-e7a00754d5fc" targetNamespace="http://schemas.microsoft.com/office/2006/metadata/properties" ma:root="true" ma:fieldsID="b0da5bc20d173ec60707676497a4476e" ns1:_="" ns2:_="" ns3:_="">
    <xsd:import namespace="http://schemas.microsoft.com/sharepoint/v3"/>
    <xsd:import namespace="e7cdeead-6725-48ab-8f7c-6d5489ea45f4"/>
    <xsd:import namespace="c65e7935-94d7-431d-93b7-e7a00754d5fc"/>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7cdeead-6725-48ab-8f7c-6d5489ea45f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65e7935-94d7-431d-93b7-e7a00754d5fc" elementFormDefault="qualified">
    <xsd:import namespace="http://schemas.microsoft.com/office/2006/documentManagement/types"/>
    <xsd:import namespace="http://schemas.microsoft.com/office/infopath/2007/PartnerControls"/>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189F46-3369-4E4C-B089-677496586336}">
  <ds:schemaRefs>
    <ds:schemaRef ds:uri="http://schemas.microsoft.com/sharepoint/v3/contenttype/forms"/>
  </ds:schemaRefs>
</ds:datastoreItem>
</file>

<file path=customXml/itemProps2.xml><?xml version="1.0" encoding="utf-8"?>
<ds:datastoreItem xmlns:ds="http://schemas.openxmlformats.org/officeDocument/2006/customXml" ds:itemID="{D06E1918-9AE3-4772-A9AA-DFE8CA842F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7cdeead-6725-48ab-8f7c-6d5489ea45f4"/>
    <ds:schemaRef ds:uri="c65e7935-94d7-431d-93b7-e7a00754d5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30898</TotalTime>
  <Words>1268</Words>
  <Application>Microsoft Macintosh PowerPoint</Application>
  <PresentationFormat>Widescreen</PresentationFormat>
  <Paragraphs>182</Paragraphs>
  <Slides>21</Slides>
  <Notes>10</Notes>
  <HiddenSlides>0</HiddenSlides>
  <MMClips>0</MMClips>
  <ScaleCrop>false</ScaleCrop>
  <HeadingPairs>
    <vt:vector size="6" baseType="variant">
      <vt:variant>
        <vt:lpstr>Fonts Used</vt:lpstr>
      </vt:variant>
      <vt:variant>
        <vt:i4>2</vt:i4>
      </vt:variant>
      <vt:variant>
        <vt:lpstr>Theme</vt:lpstr>
      </vt:variant>
      <vt:variant>
        <vt:i4>5</vt:i4>
      </vt:variant>
      <vt:variant>
        <vt:lpstr>Slide Titles</vt:lpstr>
      </vt:variant>
      <vt:variant>
        <vt:i4>21</vt:i4>
      </vt:variant>
    </vt:vector>
  </HeadingPairs>
  <TitlesOfParts>
    <vt:vector size="28" baseType="lpstr">
      <vt:lpstr>Arial</vt:lpstr>
      <vt:lpstr>Calibri</vt:lpstr>
      <vt:lpstr>F5-Corporate-Template-2017_(Dark)</vt:lpstr>
      <vt:lpstr>F5-Corporate-Template-2017_(Light)</vt:lpstr>
      <vt:lpstr>1_F5 2014 (16x9) Rev1</vt:lpstr>
      <vt:lpstr>1_F5-Corporate-Template-2017_(Dark)</vt:lpstr>
      <vt:lpstr>1_F5-Corporate-Template-2017_(Light)</vt:lpstr>
      <vt:lpstr>Quick and Dirty Ansible</vt:lpstr>
      <vt:lpstr>Ansible</vt:lpstr>
      <vt:lpstr>Inventory file</vt:lpstr>
      <vt:lpstr>Ansible Resources</vt:lpstr>
      <vt:lpstr>Understanding Module</vt:lpstr>
      <vt:lpstr>F5 vs Competitors</vt:lpstr>
      <vt:lpstr>How Ansible Works</vt:lpstr>
      <vt:lpstr>Playbook</vt:lpstr>
      <vt:lpstr>Module</vt:lpstr>
      <vt:lpstr>Module</vt:lpstr>
      <vt:lpstr>Network module</vt:lpstr>
      <vt:lpstr>Releases and Versioning</vt:lpstr>
      <vt:lpstr>Network module</vt:lpstr>
      <vt:lpstr>Variable - YAML format</vt:lpstr>
      <vt:lpstr>YAML</vt:lpstr>
      <vt:lpstr>Variable</vt:lpstr>
      <vt:lpstr>Troubleshooting</vt:lpstr>
      <vt:lpstr>Troubleshooting</vt:lpstr>
      <vt:lpstr>Troubleshooting</vt:lpstr>
      <vt:lpstr>Thank You</vt:lpstr>
      <vt:lpstr>PowerPoint Presentation</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Placeholder</dc:title>
  <dc:subject>F5 Networks</dc:subject>
  <dc:creator>Claire Delaney</dc:creator>
  <cp:lastModifiedBy>IRFAN KHAN</cp:lastModifiedBy>
  <cp:revision>179</cp:revision>
  <cp:lastPrinted>2016-08-10T19:03:55Z</cp:lastPrinted>
  <dcterms:created xsi:type="dcterms:W3CDTF">2017-02-23T15:28:13Z</dcterms:created>
  <dcterms:modified xsi:type="dcterms:W3CDTF">2019-10-31T20:57:46Z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ive_LatestUserAccountName">
    <vt:lpwstr>ikhan</vt:lpwstr>
  </property>
  <property fmtid="{D5CDD505-2E9C-101B-9397-08002B2CF9AE}" pid="3" name="Jive_VersionGuid">
    <vt:lpwstr>076de3ff-dac9-48bf-9375-848971f5416c</vt:lpwstr>
  </property>
  <property fmtid="{D5CDD505-2E9C-101B-9397-08002B2CF9AE}" pid="4" name="Offisync_UpdateToken">
    <vt:lpwstr>1</vt:lpwstr>
  </property>
  <property fmtid="{D5CDD505-2E9C-101B-9397-08002B2CF9AE}" pid="5" name="Offisync_UniqueId">
    <vt:lpwstr>47785</vt:lpwstr>
  </property>
  <property fmtid="{D5CDD505-2E9C-101B-9397-08002B2CF9AE}" pid="6" name="Offisync_ProviderInitializationData">
    <vt:lpwstr>https://hive.f5.com</vt:lpwstr>
  </property>
  <property fmtid="{D5CDD505-2E9C-101B-9397-08002B2CF9AE}" pid="7" name="Offisync_ServerID">
    <vt:lpwstr>a7ce21b1-b0ad-4a12-a7c7-82490448801f</vt:lpwstr>
  </property>
</Properties>
</file>